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92C424-E46A-4F56-BEB3-19C66F423357}"/>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zh-MO" altLang="en-US"/>
          </a:p>
        </p:txBody>
      </p:sp>
      <p:sp>
        <p:nvSpPr>
          <p:cNvPr id="3" name="副標題 2">
            <a:extLst>
              <a:ext uri="{FF2B5EF4-FFF2-40B4-BE49-F238E27FC236}">
                <a16:creationId xmlns:a16="http://schemas.microsoft.com/office/drawing/2014/main" id="{BE150087-151D-4FEF-86AD-9334194CF6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zh-MO" altLang="en-US"/>
          </a:p>
        </p:txBody>
      </p:sp>
      <p:sp>
        <p:nvSpPr>
          <p:cNvPr id="4" name="日期版面配置區 3">
            <a:extLst>
              <a:ext uri="{FF2B5EF4-FFF2-40B4-BE49-F238E27FC236}">
                <a16:creationId xmlns:a16="http://schemas.microsoft.com/office/drawing/2014/main" id="{A32E3044-35A4-4CD9-8505-ECAB5C89EC08}"/>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7F9C1EF9-EF29-447C-8B12-8DED7BEBDA15}"/>
              </a:ext>
            </a:extLst>
          </p:cNvPr>
          <p:cNvSpPr>
            <a:spLocks noGrp="1"/>
          </p:cNvSpPr>
          <p:nvPr>
            <p:ph type="ftr" sz="quarter" idx="11"/>
          </p:nvPr>
        </p:nvSpPr>
        <p:spPr/>
        <p:txBody>
          <a:bodyPr/>
          <a:lstStyle/>
          <a:p>
            <a:endParaRPr lang="zh-MO" altLang="en-US"/>
          </a:p>
        </p:txBody>
      </p:sp>
      <p:sp>
        <p:nvSpPr>
          <p:cNvPr id="6" name="投影片編號版面配置區 5">
            <a:extLst>
              <a:ext uri="{FF2B5EF4-FFF2-40B4-BE49-F238E27FC236}">
                <a16:creationId xmlns:a16="http://schemas.microsoft.com/office/drawing/2014/main" id="{E39753D0-8BEA-4831-8717-18C6E67FB80C}"/>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182516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17CCCBB-912A-4435-B37C-A3BD8BE15E1A}"/>
              </a:ext>
            </a:extLst>
          </p:cNvPr>
          <p:cNvSpPr>
            <a:spLocks noGrp="1"/>
          </p:cNvSpPr>
          <p:nvPr>
            <p:ph type="title"/>
          </p:nvPr>
        </p:nvSpPr>
        <p:spPr/>
        <p:txBody>
          <a:bodyPr/>
          <a:lstStyle/>
          <a:p>
            <a:r>
              <a:rPr lang="zh-TW" altLang="en-US"/>
              <a:t>按一下以編輯母片標題樣式</a:t>
            </a:r>
            <a:endParaRPr lang="zh-MO" altLang="en-US"/>
          </a:p>
        </p:txBody>
      </p:sp>
      <p:sp>
        <p:nvSpPr>
          <p:cNvPr id="3" name="直排文字版面配置區 2">
            <a:extLst>
              <a:ext uri="{FF2B5EF4-FFF2-40B4-BE49-F238E27FC236}">
                <a16:creationId xmlns:a16="http://schemas.microsoft.com/office/drawing/2014/main" id="{10B39443-B84B-415A-B001-3B4748E9A823}"/>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日期版面配置區 3">
            <a:extLst>
              <a:ext uri="{FF2B5EF4-FFF2-40B4-BE49-F238E27FC236}">
                <a16:creationId xmlns:a16="http://schemas.microsoft.com/office/drawing/2014/main" id="{D47C8840-857E-4DBC-A3DC-10F556C2011D}"/>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E647CDDD-E2C7-4787-9C48-AE1F392F0036}"/>
              </a:ext>
            </a:extLst>
          </p:cNvPr>
          <p:cNvSpPr>
            <a:spLocks noGrp="1"/>
          </p:cNvSpPr>
          <p:nvPr>
            <p:ph type="ftr" sz="quarter" idx="11"/>
          </p:nvPr>
        </p:nvSpPr>
        <p:spPr/>
        <p:txBody>
          <a:bodyPr/>
          <a:lstStyle/>
          <a:p>
            <a:endParaRPr lang="zh-MO" altLang="en-US"/>
          </a:p>
        </p:txBody>
      </p:sp>
      <p:sp>
        <p:nvSpPr>
          <p:cNvPr id="6" name="投影片編號版面配置區 5">
            <a:extLst>
              <a:ext uri="{FF2B5EF4-FFF2-40B4-BE49-F238E27FC236}">
                <a16:creationId xmlns:a16="http://schemas.microsoft.com/office/drawing/2014/main" id="{400D4F05-1DF3-4D03-8ADA-F325FCB87095}"/>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429399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5E66C39-074F-41B9-8F5A-CE5BE4E0ADD4}"/>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zh-MO" altLang="en-US"/>
          </a:p>
        </p:txBody>
      </p:sp>
      <p:sp>
        <p:nvSpPr>
          <p:cNvPr id="3" name="直排文字版面配置區 2">
            <a:extLst>
              <a:ext uri="{FF2B5EF4-FFF2-40B4-BE49-F238E27FC236}">
                <a16:creationId xmlns:a16="http://schemas.microsoft.com/office/drawing/2014/main" id="{CC103F48-1746-4458-A7D2-BB0EBCA9E1F4}"/>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日期版面配置區 3">
            <a:extLst>
              <a:ext uri="{FF2B5EF4-FFF2-40B4-BE49-F238E27FC236}">
                <a16:creationId xmlns:a16="http://schemas.microsoft.com/office/drawing/2014/main" id="{80D7AD69-4384-45BC-9C3A-168E5C746D91}"/>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32E9D714-CFB2-4DD8-966C-F21D8015D362}"/>
              </a:ext>
            </a:extLst>
          </p:cNvPr>
          <p:cNvSpPr>
            <a:spLocks noGrp="1"/>
          </p:cNvSpPr>
          <p:nvPr>
            <p:ph type="ftr" sz="quarter" idx="11"/>
          </p:nvPr>
        </p:nvSpPr>
        <p:spPr/>
        <p:txBody>
          <a:bodyPr/>
          <a:lstStyle/>
          <a:p>
            <a:endParaRPr lang="zh-MO" altLang="en-US"/>
          </a:p>
        </p:txBody>
      </p:sp>
      <p:sp>
        <p:nvSpPr>
          <p:cNvPr id="6" name="投影片編號版面配置區 5">
            <a:extLst>
              <a:ext uri="{FF2B5EF4-FFF2-40B4-BE49-F238E27FC236}">
                <a16:creationId xmlns:a16="http://schemas.microsoft.com/office/drawing/2014/main" id="{60899056-F0C8-4F1C-B72E-9AF2D2B580DC}"/>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345358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A16CD1-7EC2-4B32-BBC0-546A0868E086}"/>
              </a:ext>
            </a:extLst>
          </p:cNvPr>
          <p:cNvSpPr>
            <a:spLocks noGrp="1"/>
          </p:cNvSpPr>
          <p:nvPr>
            <p:ph type="title"/>
          </p:nvPr>
        </p:nvSpPr>
        <p:spPr/>
        <p:txBody>
          <a:bodyPr/>
          <a:lstStyle/>
          <a:p>
            <a:r>
              <a:rPr lang="zh-TW" altLang="en-US"/>
              <a:t>按一下以編輯母片標題樣式</a:t>
            </a:r>
            <a:endParaRPr lang="zh-MO" altLang="en-US"/>
          </a:p>
        </p:txBody>
      </p:sp>
      <p:sp>
        <p:nvSpPr>
          <p:cNvPr id="3" name="內容版面配置區 2">
            <a:extLst>
              <a:ext uri="{FF2B5EF4-FFF2-40B4-BE49-F238E27FC236}">
                <a16:creationId xmlns:a16="http://schemas.microsoft.com/office/drawing/2014/main" id="{EB2C6EB0-BF6B-409C-A26E-DF5CCA939E61}"/>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日期版面配置區 3">
            <a:extLst>
              <a:ext uri="{FF2B5EF4-FFF2-40B4-BE49-F238E27FC236}">
                <a16:creationId xmlns:a16="http://schemas.microsoft.com/office/drawing/2014/main" id="{DDEB1DF5-BE07-42C9-9EF7-87EA56F52285}"/>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211969E4-8D19-4C41-9AD1-5C168D728BB8}"/>
              </a:ext>
            </a:extLst>
          </p:cNvPr>
          <p:cNvSpPr>
            <a:spLocks noGrp="1"/>
          </p:cNvSpPr>
          <p:nvPr>
            <p:ph type="ftr" sz="quarter" idx="11"/>
          </p:nvPr>
        </p:nvSpPr>
        <p:spPr/>
        <p:txBody>
          <a:bodyPr/>
          <a:lstStyle/>
          <a:p>
            <a:endParaRPr lang="zh-MO" altLang="en-US"/>
          </a:p>
        </p:txBody>
      </p:sp>
      <p:sp>
        <p:nvSpPr>
          <p:cNvPr id="6" name="投影片編號版面配置區 5">
            <a:extLst>
              <a:ext uri="{FF2B5EF4-FFF2-40B4-BE49-F238E27FC236}">
                <a16:creationId xmlns:a16="http://schemas.microsoft.com/office/drawing/2014/main" id="{4F2C68AD-D228-4CEB-AD45-679BA59B5BE7}"/>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29241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FDD3AD-E71B-4841-B021-0ED835346170}"/>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zh-MO" altLang="en-US"/>
          </a:p>
        </p:txBody>
      </p:sp>
      <p:sp>
        <p:nvSpPr>
          <p:cNvPr id="3" name="文字版面配置區 2">
            <a:extLst>
              <a:ext uri="{FF2B5EF4-FFF2-40B4-BE49-F238E27FC236}">
                <a16:creationId xmlns:a16="http://schemas.microsoft.com/office/drawing/2014/main" id="{B33C38C4-3EF3-4149-BAB9-C47BC99849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B34340BC-3A26-4F0C-9E01-42583AC7ED8B}"/>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5126A5CD-48EB-4E6F-AA33-E6E22445EA1F}"/>
              </a:ext>
            </a:extLst>
          </p:cNvPr>
          <p:cNvSpPr>
            <a:spLocks noGrp="1"/>
          </p:cNvSpPr>
          <p:nvPr>
            <p:ph type="ftr" sz="quarter" idx="11"/>
          </p:nvPr>
        </p:nvSpPr>
        <p:spPr/>
        <p:txBody>
          <a:bodyPr/>
          <a:lstStyle/>
          <a:p>
            <a:endParaRPr lang="zh-MO" altLang="en-US"/>
          </a:p>
        </p:txBody>
      </p:sp>
      <p:sp>
        <p:nvSpPr>
          <p:cNvPr id="6" name="投影片編號版面配置區 5">
            <a:extLst>
              <a:ext uri="{FF2B5EF4-FFF2-40B4-BE49-F238E27FC236}">
                <a16:creationId xmlns:a16="http://schemas.microsoft.com/office/drawing/2014/main" id="{B04F3401-DAE4-420D-9BBF-902D86C1DCC1}"/>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399678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CFB1DD-19B2-419F-8428-8864661DCC9A}"/>
              </a:ext>
            </a:extLst>
          </p:cNvPr>
          <p:cNvSpPr>
            <a:spLocks noGrp="1"/>
          </p:cNvSpPr>
          <p:nvPr>
            <p:ph type="title"/>
          </p:nvPr>
        </p:nvSpPr>
        <p:spPr/>
        <p:txBody>
          <a:bodyPr/>
          <a:lstStyle/>
          <a:p>
            <a:r>
              <a:rPr lang="zh-TW" altLang="en-US"/>
              <a:t>按一下以編輯母片標題樣式</a:t>
            </a:r>
            <a:endParaRPr lang="zh-MO" altLang="en-US"/>
          </a:p>
        </p:txBody>
      </p:sp>
      <p:sp>
        <p:nvSpPr>
          <p:cNvPr id="3" name="內容版面配置區 2">
            <a:extLst>
              <a:ext uri="{FF2B5EF4-FFF2-40B4-BE49-F238E27FC236}">
                <a16:creationId xmlns:a16="http://schemas.microsoft.com/office/drawing/2014/main" id="{60217B3B-0B79-42F2-8CB5-7CB6D9F83599}"/>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內容版面配置區 3">
            <a:extLst>
              <a:ext uri="{FF2B5EF4-FFF2-40B4-BE49-F238E27FC236}">
                <a16:creationId xmlns:a16="http://schemas.microsoft.com/office/drawing/2014/main" id="{53EFC33E-7249-483A-BCB7-5F7BB05EE0D0}"/>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5" name="日期版面配置區 4">
            <a:extLst>
              <a:ext uri="{FF2B5EF4-FFF2-40B4-BE49-F238E27FC236}">
                <a16:creationId xmlns:a16="http://schemas.microsoft.com/office/drawing/2014/main" id="{C2212DC6-1CA1-4ADB-8CB7-19F9AD62DF51}"/>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6" name="頁尾版面配置區 5">
            <a:extLst>
              <a:ext uri="{FF2B5EF4-FFF2-40B4-BE49-F238E27FC236}">
                <a16:creationId xmlns:a16="http://schemas.microsoft.com/office/drawing/2014/main" id="{933F4B8A-D79C-40C4-958D-D035AE1DC79A}"/>
              </a:ext>
            </a:extLst>
          </p:cNvPr>
          <p:cNvSpPr>
            <a:spLocks noGrp="1"/>
          </p:cNvSpPr>
          <p:nvPr>
            <p:ph type="ftr" sz="quarter" idx="11"/>
          </p:nvPr>
        </p:nvSpPr>
        <p:spPr/>
        <p:txBody>
          <a:bodyPr/>
          <a:lstStyle/>
          <a:p>
            <a:endParaRPr lang="zh-MO" altLang="en-US"/>
          </a:p>
        </p:txBody>
      </p:sp>
      <p:sp>
        <p:nvSpPr>
          <p:cNvPr id="7" name="投影片編號版面配置區 6">
            <a:extLst>
              <a:ext uri="{FF2B5EF4-FFF2-40B4-BE49-F238E27FC236}">
                <a16:creationId xmlns:a16="http://schemas.microsoft.com/office/drawing/2014/main" id="{D6DE1230-832C-4A7E-B234-1F6137D5EC84}"/>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41746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8A2393-0E44-4AEE-92DE-AB8BEA7514B1}"/>
              </a:ext>
            </a:extLst>
          </p:cNvPr>
          <p:cNvSpPr>
            <a:spLocks noGrp="1"/>
          </p:cNvSpPr>
          <p:nvPr>
            <p:ph type="title"/>
          </p:nvPr>
        </p:nvSpPr>
        <p:spPr>
          <a:xfrm>
            <a:off x="839788" y="365125"/>
            <a:ext cx="10515600" cy="1325563"/>
          </a:xfrm>
        </p:spPr>
        <p:txBody>
          <a:bodyPr/>
          <a:lstStyle/>
          <a:p>
            <a:r>
              <a:rPr lang="zh-TW" altLang="en-US"/>
              <a:t>按一下以編輯母片標題樣式</a:t>
            </a:r>
            <a:endParaRPr lang="zh-MO" altLang="en-US"/>
          </a:p>
        </p:txBody>
      </p:sp>
      <p:sp>
        <p:nvSpPr>
          <p:cNvPr id="3" name="文字版面配置區 2">
            <a:extLst>
              <a:ext uri="{FF2B5EF4-FFF2-40B4-BE49-F238E27FC236}">
                <a16:creationId xmlns:a16="http://schemas.microsoft.com/office/drawing/2014/main" id="{79F1C486-2AF7-4D73-9EF3-D47B1A9FC5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C0E10DFF-68E0-49D4-AB3E-C211501A01A8}"/>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5" name="文字版面配置區 4">
            <a:extLst>
              <a:ext uri="{FF2B5EF4-FFF2-40B4-BE49-F238E27FC236}">
                <a16:creationId xmlns:a16="http://schemas.microsoft.com/office/drawing/2014/main" id="{782C1076-04D5-4B97-8118-811983E17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DAD9C2BB-5E54-4B99-953F-CC13AD64A32B}"/>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7" name="日期版面配置區 6">
            <a:extLst>
              <a:ext uri="{FF2B5EF4-FFF2-40B4-BE49-F238E27FC236}">
                <a16:creationId xmlns:a16="http://schemas.microsoft.com/office/drawing/2014/main" id="{5889B8C1-E7BD-448A-B043-489538B81933}"/>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8" name="頁尾版面配置區 7">
            <a:extLst>
              <a:ext uri="{FF2B5EF4-FFF2-40B4-BE49-F238E27FC236}">
                <a16:creationId xmlns:a16="http://schemas.microsoft.com/office/drawing/2014/main" id="{1755AE59-84AD-427B-9054-90E4222B9DF8}"/>
              </a:ext>
            </a:extLst>
          </p:cNvPr>
          <p:cNvSpPr>
            <a:spLocks noGrp="1"/>
          </p:cNvSpPr>
          <p:nvPr>
            <p:ph type="ftr" sz="quarter" idx="11"/>
          </p:nvPr>
        </p:nvSpPr>
        <p:spPr/>
        <p:txBody>
          <a:bodyPr/>
          <a:lstStyle/>
          <a:p>
            <a:endParaRPr lang="zh-MO" altLang="en-US"/>
          </a:p>
        </p:txBody>
      </p:sp>
      <p:sp>
        <p:nvSpPr>
          <p:cNvPr id="9" name="投影片編號版面配置區 8">
            <a:extLst>
              <a:ext uri="{FF2B5EF4-FFF2-40B4-BE49-F238E27FC236}">
                <a16:creationId xmlns:a16="http://schemas.microsoft.com/office/drawing/2014/main" id="{D96CAA51-486E-4AF8-8151-8034C4BAAA66}"/>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3521806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FE929F-A9D6-4719-B755-5C6D2231505D}"/>
              </a:ext>
            </a:extLst>
          </p:cNvPr>
          <p:cNvSpPr>
            <a:spLocks noGrp="1"/>
          </p:cNvSpPr>
          <p:nvPr>
            <p:ph type="title"/>
          </p:nvPr>
        </p:nvSpPr>
        <p:spPr/>
        <p:txBody>
          <a:bodyPr/>
          <a:lstStyle/>
          <a:p>
            <a:r>
              <a:rPr lang="zh-TW" altLang="en-US"/>
              <a:t>按一下以編輯母片標題樣式</a:t>
            </a:r>
            <a:endParaRPr lang="zh-MO" altLang="en-US"/>
          </a:p>
        </p:txBody>
      </p:sp>
      <p:sp>
        <p:nvSpPr>
          <p:cNvPr id="3" name="日期版面配置區 2">
            <a:extLst>
              <a:ext uri="{FF2B5EF4-FFF2-40B4-BE49-F238E27FC236}">
                <a16:creationId xmlns:a16="http://schemas.microsoft.com/office/drawing/2014/main" id="{DAE4FA4C-5106-46F9-97EC-99D54B152E00}"/>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4" name="頁尾版面配置區 3">
            <a:extLst>
              <a:ext uri="{FF2B5EF4-FFF2-40B4-BE49-F238E27FC236}">
                <a16:creationId xmlns:a16="http://schemas.microsoft.com/office/drawing/2014/main" id="{282F2045-0ECE-4F5E-866F-C273BBF2E572}"/>
              </a:ext>
            </a:extLst>
          </p:cNvPr>
          <p:cNvSpPr>
            <a:spLocks noGrp="1"/>
          </p:cNvSpPr>
          <p:nvPr>
            <p:ph type="ftr" sz="quarter" idx="11"/>
          </p:nvPr>
        </p:nvSpPr>
        <p:spPr/>
        <p:txBody>
          <a:bodyPr/>
          <a:lstStyle/>
          <a:p>
            <a:endParaRPr lang="zh-MO" altLang="en-US"/>
          </a:p>
        </p:txBody>
      </p:sp>
      <p:sp>
        <p:nvSpPr>
          <p:cNvPr id="5" name="投影片編號版面配置區 4">
            <a:extLst>
              <a:ext uri="{FF2B5EF4-FFF2-40B4-BE49-F238E27FC236}">
                <a16:creationId xmlns:a16="http://schemas.microsoft.com/office/drawing/2014/main" id="{44B6B084-86CF-4CC9-AC7A-091B43DA2F3B}"/>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26418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38F6473-5141-4295-A71B-6D20A51C912C}"/>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3" name="頁尾版面配置區 2">
            <a:extLst>
              <a:ext uri="{FF2B5EF4-FFF2-40B4-BE49-F238E27FC236}">
                <a16:creationId xmlns:a16="http://schemas.microsoft.com/office/drawing/2014/main" id="{E8B244E1-44D3-4C5A-8BF8-4B099B32ACC8}"/>
              </a:ext>
            </a:extLst>
          </p:cNvPr>
          <p:cNvSpPr>
            <a:spLocks noGrp="1"/>
          </p:cNvSpPr>
          <p:nvPr>
            <p:ph type="ftr" sz="quarter" idx="11"/>
          </p:nvPr>
        </p:nvSpPr>
        <p:spPr/>
        <p:txBody>
          <a:bodyPr/>
          <a:lstStyle/>
          <a:p>
            <a:endParaRPr lang="zh-MO" altLang="en-US"/>
          </a:p>
        </p:txBody>
      </p:sp>
      <p:sp>
        <p:nvSpPr>
          <p:cNvPr id="4" name="投影片編號版面配置區 3">
            <a:extLst>
              <a:ext uri="{FF2B5EF4-FFF2-40B4-BE49-F238E27FC236}">
                <a16:creationId xmlns:a16="http://schemas.microsoft.com/office/drawing/2014/main" id="{F0084D35-8A09-484D-BB03-EF63CC69F4F5}"/>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36176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36845B-80D3-4F75-80E9-60338D37957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MO" altLang="en-US"/>
          </a:p>
        </p:txBody>
      </p:sp>
      <p:sp>
        <p:nvSpPr>
          <p:cNvPr id="3" name="內容版面配置區 2">
            <a:extLst>
              <a:ext uri="{FF2B5EF4-FFF2-40B4-BE49-F238E27FC236}">
                <a16:creationId xmlns:a16="http://schemas.microsoft.com/office/drawing/2014/main" id="{B4B3E6AA-CC98-4FFD-8A0B-294816A8B5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文字版面配置區 3">
            <a:extLst>
              <a:ext uri="{FF2B5EF4-FFF2-40B4-BE49-F238E27FC236}">
                <a16:creationId xmlns:a16="http://schemas.microsoft.com/office/drawing/2014/main" id="{00DCB601-1058-419A-BB2D-F04CC53F8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DAE25367-4FC8-4FC6-8A3E-7A43C6C3463D}"/>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6" name="頁尾版面配置區 5">
            <a:extLst>
              <a:ext uri="{FF2B5EF4-FFF2-40B4-BE49-F238E27FC236}">
                <a16:creationId xmlns:a16="http://schemas.microsoft.com/office/drawing/2014/main" id="{978366FE-E3B6-4610-B39A-121E35F3C940}"/>
              </a:ext>
            </a:extLst>
          </p:cNvPr>
          <p:cNvSpPr>
            <a:spLocks noGrp="1"/>
          </p:cNvSpPr>
          <p:nvPr>
            <p:ph type="ftr" sz="quarter" idx="11"/>
          </p:nvPr>
        </p:nvSpPr>
        <p:spPr/>
        <p:txBody>
          <a:bodyPr/>
          <a:lstStyle/>
          <a:p>
            <a:endParaRPr lang="zh-MO" altLang="en-US"/>
          </a:p>
        </p:txBody>
      </p:sp>
      <p:sp>
        <p:nvSpPr>
          <p:cNvPr id="7" name="投影片編號版面配置區 6">
            <a:extLst>
              <a:ext uri="{FF2B5EF4-FFF2-40B4-BE49-F238E27FC236}">
                <a16:creationId xmlns:a16="http://schemas.microsoft.com/office/drawing/2014/main" id="{BE3CB74F-2186-4556-8AB4-5C1571BE3FE9}"/>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143612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BCED3B-F880-4E3F-9D56-007A2F76134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MO" altLang="en-US"/>
          </a:p>
        </p:txBody>
      </p:sp>
      <p:sp>
        <p:nvSpPr>
          <p:cNvPr id="3" name="圖片版面配置區 2">
            <a:extLst>
              <a:ext uri="{FF2B5EF4-FFF2-40B4-BE49-F238E27FC236}">
                <a16:creationId xmlns:a16="http://schemas.microsoft.com/office/drawing/2014/main" id="{94799A9E-F271-4770-A2B3-66AD4BCB68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MO" altLang="en-US"/>
          </a:p>
        </p:txBody>
      </p:sp>
      <p:sp>
        <p:nvSpPr>
          <p:cNvPr id="4" name="文字版面配置區 3">
            <a:extLst>
              <a:ext uri="{FF2B5EF4-FFF2-40B4-BE49-F238E27FC236}">
                <a16:creationId xmlns:a16="http://schemas.microsoft.com/office/drawing/2014/main" id="{0D9B3502-4CB2-4C90-83DE-A384C5E14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DFA8129F-B18F-4236-B897-A8D22FCB2969}"/>
              </a:ext>
            </a:extLst>
          </p:cNvPr>
          <p:cNvSpPr>
            <a:spLocks noGrp="1"/>
          </p:cNvSpPr>
          <p:nvPr>
            <p:ph type="dt" sz="half" idx="10"/>
          </p:nvPr>
        </p:nvSpPr>
        <p:spPr/>
        <p:txBody>
          <a:bodyPr/>
          <a:lstStyle/>
          <a:p>
            <a:fld id="{EBD41AA3-1B25-4369-B82D-871B36C38325}" type="datetimeFigureOut">
              <a:rPr lang="zh-MO" altLang="en-US" smtClean="0"/>
              <a:t>15/10/2021</a:t>
            </a:fld>
            <a:endParaRPr lang="zh-MO" altLang="en-US"/>
          </a:p>
        </p:txBody>
      </p:sp>
      <p:sp>
        <p:nvSpPr>
          <p:cNvPr id="6" name="頁尾版面配置區 5">
            <a:extLst>
              <a:ext uri="{FF2B5EF4-FFF2-40B4-BE49-F238E27FC236}">
                <a16:creationId xmlns:a16="http://schemas.microsoft.com/office/drawing/2014/main" id="{539E9CE5-C1F3-42C8-903B-7EEFFCCA645B}"/>
              </a:ext>
            </a:extLst>
          </p:cNvPr>
          <p:cNvSpPr>
            <a:spLocks noGrp="1"/>
          </p:cNvSpPr>
          <p:nvPr>
            <p:ph type="ftr" sz="quarter" idx="11"/>
          </p:nvPr>
        </p:nvSpPr>
        <p:spPr/>
        <p:txBody>
          <a:bodyPr/>
          <a:lstStyle/>
          <a:p>
            <a:endParaRPr lang="zh-MO" altLang="en-US"/>
          </a:p>
        </p:txBody>
      </p:sp>
      <p:sp>
        <p:nvSpPr>
          <p:cNvPr id="7" name="投影片編號版面配置區 6">
            <a:extLst>
              <a:ext uri="{FF2B5EF4-FFF2-40B4-BE49-F238E27FC236}">
                <a16:creationId xmlns:a16="http://schemas.microsoft.com/office/drawing/2014/main" id="{67656BDD-EBAE-4D75-874E-7AC7A5A8FC5B}"/>
              </a:ext>
            </a:extLst>
          </p:cNvPr>
          <p:cNvSpPr>
            <a:spLocks noGrp="1"/>
          </p:cNvSpPr>
          <p:nvPr>
            <p:ph type="sldNum" sz="quarter" idx="12"/>
          </p:nvPr>
        </p:nvSpPr>
        <p:spPr/>
        <p:txBody>
          <a:body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272733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F0C4144-130D-45CE-BCF6-9595A2905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zh-MO" altLang="en-US"/>
          </a:p>
        </p:txBody>
      </p:sp>
      <p:sp>
        <p:nvSpPr>
          <p:cNvPr id="3" name="文字版面配置區 2">
            <a:extLst>
              <a:ext uri="{FF2B5EF4-FFF2-40B4-BE49-F238E27FC236}">
                <a16:creationId xmlns:a16="http://schemas.microsoft.com/office/drawing/2014/main" id="{2E53DFBE-AFEC-48A7-9164-B1FF4E2815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MO" altLang="en-US"/>
          </a:p>
        </p:txBody>
      </p:sp>
      <p:sp>
        <p:nvSpPr>
          <p:cNvPr id="4" name="日期版面配置區 3">
            <a:extLst>
              <a:ext uri="{FF2B5EF4-FFF2-40B4-BE49-F238E27FC236}">
                <a16:creationId xmlns:a16="http://schemas.microsoft.com/office/drawing/2014/main" id="{502AD21C-9975-4C3C-9505-A3F99CBA7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41AA3-1B25-4369-B82D-871B36C38325}" type="datetimeFigureOut">
              <a:rPr lang="zh-MO" altLang="en-US" smtClean="0"/>
              <a:t>15/10/2021</a:t>
            </a:fld>
            <a:endParaRPr lang="zh-MO" altLang="en-US"/>
          </a:p>
        </p:txBody>
      </p:sp>
      <p:sp>
        <p:nvSpPr>
          <p:cNvPr id="5" name="頁尾版面配置區 4">
            <a:extLst>
              <a:ext uri="{FF2B5EF4-FFF2-40B4-BE49-F238E27FC236}">
                <a16:creationId xmlns:a16="http://schemas.microsoft.com/office/drawing/2014/main" id="{A139AE21-2EDB-4850-93D1-EA5CBC098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MO" altLang="en-US"/>
          </a:p>
        </p:txBody>
      </p:sp>
      <p:sp>
        <p:nvSpPr>
          <p:cNvPr id="6" name="投影片編號版面配置區 5">
            <a:extLst>
              <a:ext uri="{FF2B5EF4-FFF2-40B4-BE49-F238E27FC236}">
                <a16:creationId xmlns:a16="http://schemas.microsoft.com/office/drawing/2014/main" id="{BF963D8F-F8BF-4011-8D47-3F0A1D12D0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8DCE3-2C5A-4B8E-995A-93C9FC189211}" type="slidenum">
              <a:rPr lang="zh-MO" altLang="en-US" smtClean="0"/>
              <a:t>‹#›</a:t>
            </a:fld>
            <a:endParaRPr lang="zh-MO" altLang="en-US"/>
          </a:p>
        </p:txBody>
      </p:sp>
    </p:spTree>
    <p:extLst>
      <p:ext uri="{BB962C8B-B14F-4D97-AF65-F5344CB8AC3E}">
        <p14:creationId xmlns:p14="http://schemas.microsoft.com/office/powerpoint/2010/main" val="306486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tholic.org.mo/list-252" TargetMode="External"/><Relationship Id="rId7" Type="http://schemas.openxmlformats.org/officeDocument/2006/relationships/image" Target="../media/image3.png"/><Relationship Id="rId2" Type="http://schemas.openxmlformats.org/officeDocument/2006/relationships/hyperlink" Target="http://www.synod.va/"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ynod2021@catholic.org.mo"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mailto:synod2021@catholic.org.m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ynod2021@catholic.org.mo" TargetMode="External"/><Relationship Id="rId2" Type="http://schemas.openxmlformats.org/officeDocument/2006/relationships/hyperlink" Target="mailto:*&#35531;&#21508;&#21934;&#20301;&#36984;&#25799;&#24478;&#20197;&#19979;&#21313;&#20491;&#20027;&#38988;&#20013;&#36984;&#21462;&#32771;&#24942;&#38598;&#20013;&#32771;&#24942;&#30340;&#19977;&#20491;&#20027;&#38988;&#65292;&#20006;&#26044;2021&#24180;10&#26376;31&#26085;&#34399;&#21069;&#38651;&#37109;synod2021@catholic.org.m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0614B9-3D11-4A2E-A6DD-73D56C946CD5}"/>
              </a:ext>
            </a:extLst>
          </p:cNvPr>
          <p:cNvSpPr>
            <a:spLocks noGrp="1"/>
          </p:cNvSpPr>
          <p:nvPr>
            <p:ph type="ctrTitle"/>
          </p:nvPr>
        </p:nvSpPr>
        <p:spPr>
          <a:xfrm>
            <a:off x="1459831" y="2060196"/>
            <a:ext cx="9638581" cy="2630128"/>
          </a:xfrm>
        </p:spPr>
        <p:txBody>
          <a:bodyPr/>
          <a:lstStyle/>
          <a:p>
            <a:pPr algn="ctr">
              <a:lnSpc>
                <a:spcPts val="2000"/>
              </a:lnSpc>
            </a:pPr>
            <a:r>
              <a:rPr lang="zh-TW"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世界主教代表會議</a:t>
            </a:r>
            <a:r>
              <a:rPr lang="en-GB"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 - </a:t>
            </a:r>
            <a:r>
              <a:rPr lang="zh-TW"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教區諮詢階段</a:t>
            </a:r>
            <a:br>
              <a:rPr lang="en-GB" altLang="zh-TW" sz="3000" b="1" u="sng" kern="100" dirty="0">
                <a:effectLst/>
                <a:latin typeface="Calibri" panose="020F0502020204030204" pitchFamily="34" charset="0"/>
                <a:ea typeface="新細明體" panose="02020500000000000000" pitchFamily="18" charset="-120"/>
                <a:cs typeface="Times New Roman" panose="02020603050405020304" pitchFamily="18" charset="0"/>
              </a:rPr>
            </a:br>
            <a:b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br>
            <a:r>
              <a:rPr lang="en-GB"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Synod of Bishops – Diocesan Consultation Phase</a:t>
            </a:r>
            <a:b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br>
            <a:br>
              <a:rPr lang="en-GB" altLang="zh-TW" sz="3000" b="1" dirty="0">
                <a:effectLst/>
                <a:latin typeface="Calibri" panose="020F0502020204030204" pitchFamily="34" charset="0"/>
                <a:ea typeface="新細明體" panose="02020500000000000000" pitchFamily="18" charset="-120"/>
                <a:cs typeface="Times New Roman" panose="02020603050405020304" pitchFamily="18" charset="0"/>
              </a:rPr>
            </a:br>
            <a:r>
              <a:rPr lang="zh-TW" altLang="zh-MO" sz="3000" b="1" dirty="0">
                <a:effectLst/>
                <a:latin typeface="Calibri" panose="020F0502020204030204" pitchFamily="34" charset="0"/>
                <a:ea typeface="新細明體" panose="02020500000000000000" pitchFamily="18" charset="-120"/>
                <a:cs typeface="Times New Roman" panose="02020603050405020304" pitchFamily="18" charset="0"/>
              </a:rPr>
              <a:t>工作會議</a:t>
            </a:r>
            <a:r>
              <a:rPr lang="zh-TW" altLang="zh-MO" sz="3000" b="1" dirty="0">
                <a:effectLst/>
                <a:ea typeface="Calibri" panose="020F0502020204030204" pitchFamily="34" charset="0"/>
                <a:cs typeface="Times New Roman" panose="02020603050405020304" pitchFamily="18" charset="0"/>
              </a:rPr>
              <a:t> </a:t>
            </a:r>
            <a:r>
              <a:rPr lang="en-GB" altLang="zh-MO" sz="3000" b="1" dirty="0">
                <a:effectLst/>
                <a:ea typeface="Calibri" panose="020F0502020204030204" pitchFamily="34" charset="0"/>
                <a:cs typeface="Times New Roman" panose="02020603050405020304" pitchFamily="18" charset="0"/>
              </a:rPr>
              <a:t>Coordination Conference </a:t>
            </a:r>
            <a:br>
              <a:rPr lang="en-GB" altLang="zh-MO" sz="3000" b="1" dirty="0">
                <a:effectLst/>
                <a:ea typeface="Calibri" panose="020F0502020204030204" pitchFamily="34" charset="0"/>
                <a:cs typeface="Times New Roman" panose="02020603050405020304" pitchFamily="18" charset="0"/>
              </a:rPr>
            </a:br>
            <a:br>
              <a:rPr lang="en-GB" altLang="zh-MO" sz="3000" b="1" dirty="0">
                <a:effectLst/>
                <a:ea typeface="Calibri" panose="020F0502020204030204" pitchFamily="34" charset="0"/>
                <a:cs typeface="Times New Roman" panose="02020603050405020304" pitchFamily="18" charset="0"/>
              </a:rPr>
            </a:br>
            <a:r>
              <a:rPr lang="en-GB" altLang="zh-MO" sz="3000" b="1" dirty="0">
                <a:effectLst/>
                <a:ea typeface="Calibri" panose="020F0502020204030204" pitchFamily="34" charset="0"/>
                <a:cs typeface="Times New Roman" panose="02020603050405020304" pitchFamily="18" charset="0"/>
              </a:rPr>
              <a:t>16/10/2021 16:00 @</a:t>
            </a:r>
            <a:r>
              <a:rPr lang="zh-TW" altLang="zh-MO" sz="3000" b="1" dirty="0">
                <a:effectLst/>
                <a:latin typeface="Calibri" panose="020F0502020204030204" pitchFamily="34" charset="0"/>
                <a:ea typeface="新細明體" panose="02020500000000000000" pitchFamily="18" charset="-120"/>
                <a:cs typeface="Times New Roman" panose="02020603050405020304" pitchFamily="18" charset="0"/>
              </a:rPr>
              <a:t>主教公署</a:t>
            </a:r>
            <a:r>
              <a:rPr lang="en-GB" altLang="zh-MO" sz="3000" b="1" dirty="0" err="1">
                <a:effectLst/>
                <a:latin typeface="Calibri" panose="020F0502020204030204" pitchFamily="34" charset="0"/>
                <a:ea typeface="新細明體" panose="02020500000000000000" pitchFamily="18" charset="-120"/>
                <a:cs typeface="Times New Roman" panose="02020603050405020304" pitchFamily="18" charset="0"/>
              </a:rPr>
              <a:t>Paço</a:t>
            </a:r>
            <a:r>
              <a:rPr lang="en-GB" altLang="zh-MO" sz="3000" b="1" dirty="0">
                <a:effectLst/>
                <a:latin typeface="Calibri" panose="020F0502020204030204" pitchFamily="34" charset="0"/>
                <a:ea typeface="新細明體" panose="02020500000000000000" pitchFamily="18" charset="-120"/>
                <a:cs typeface="Times New Roman" panose="02020603050405020304" pitchFamily="18" charset="0"/>
              </a:rPr>
              <a:t> Episcopal</a:t>
            </a:r>
            <a:br>
              <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MO" altLang="en-US" dirty="0"/>
          </a:p>
        </p:txBody>
      </p:sp>
      <p:sp>
        <p:nvSpPr>
          <p:cNvPr id="3" name="副標題 2">
            <a:extLst>
              <a:ext uri="{FF2B5EF4-FFF2-40B4-BE49-F238E27FC236}">
                <a16:creationId xmlns:a16="http://schemas.microsoft.com/office/drawing/2014/main" id="{1881EF9C-B5E6-40ED-9CFF-BAD2375932F8}"/>
              </a:ext>
            </a:extLst>
          </p:cNvPr>
          <p:cNvSpPr>
            <a:spLocks noGrp="1"/>
          </p:cNvSpPr>
          <p:nvPr>
            <p:ph type="subTitle" idx="1"/>
          </p:nvPr>
        </p:nvSpPr>
        <p:spPr>
          <a:xfrm>
            <a:off x="1524000" y="4797804"/>
            <a:ext cx="9144000" cy="1655762"/>
          </a:xfrm>
        </p:spPr>
        <p:txBody>
          <a:bodyPr/>
          <a:lstStyle/>
          <a:p>
            <a:pPr algn="ctr">
              <a:lnSpc>
                <a:spcPts val="2000"/>
              </a:lnSpc>
            </a:pPr>
            <a:r>
              <a:rPr lang="zh-TW"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官方網頁</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a:t>
            </a:r>
            <a:r>
              <a:rPr lang="zh-TW"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外文</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)Synod Official Webpage (</a:t>
            </a:r>
            <a:r>
              <a:rPr lang="en-GB" altLang="zh-MO" sz="1800" b="1" kern="100" dirty="0" err="1">
                <a:effectLst/>
                <a:latin typeface="Times New Roman" panose="02020603050405020304" pitchFamily="18" charset="0"/>
                <a:ea typeface="新細明體" panose="02020500000000000000" pitchFamily="18" charset="-120"/>
                <a:cs typeface="Times New Roman" panose="02020603050405020304" pitchFamily="18" charset="0"/>
              </a:rPr>
              <a:t>Eng</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 </a:t>
            </a:r>
            <a:r>
              <a:rPr lang="en-GB" altLang="zh-MO" sz="1800" b="1" kern="100" dirty="0" err="1">
                <a:effectLst/>
                <a:latin typeface="Times New Roman" panose="02020603050405020304" pitchFamily="18" charset="0"/>
                <a:ea typeface="新細明體" panose="02020500000000000000" pitchFamily="18" charset="-120"/>
                <a:cs typeface="Times New Roman" panose="02020603050405020304" pitchFamily="18" charset="0"/>
              </a:rPr>
              <a:t>Ita</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 </a:t>
            </a:r>
            <a:r>
              <a:rPr lang="en-GB" altLang="zh-MO" sz="1800" b="1" kern="100" dirty="0" err="1">
                <a:effectLst/>
                <a:latin typeface="Times New Roman" panose="02020603050405020304" pitchFamily="18" charset="0"/>
                <a:ea typeface="新細明體" panose="02020500000000000000" pitchFamily="18" charset="-120"/>
                <a:cs typeface="Times New Roman" panose="02020603050405020304" pitchFamily="18" charset="0"/>
              </a:rPr>
              <a:t>Esp</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 Port, etc): </a:t>
            </a:r>
            <a:r>
              <a:rPr lang="en-GB" altLang="zh-MO" sz="1800" b="1" u="none" strike="noStrike" kern="100" dirty="0">
                <a:solidFill>
                  <a:srgbClr val="0563C1"/>
                </a:solidFill>
                <a:effectLst/>
                <a:latin typeface="Times New Roman" panose="02020603050405020304" pitchFamily="18" charset="0"/>
                <a:ea typeface="新細明體" panose="02020500000000000000" pitchFamily="18" charset="-120"/>
                <a:cs typeface="Times New Roman" panose="02020603050405020304" pitchFamily="18" charset="0"/>
                <a:hlinkClick r:id="rId2"/>
              </a:rPr>
              <a:t>www.synod.va</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ts val="2000"/>
              </a:lnSpc>
            </a:pPr>
            <a:r>
              <a:rPr lang="zh-TW"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教區專題網</a:t>
            </a:r>
            <a:r>
              <a:rPr lang="zh-HK"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頁</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a:t>
            </a:r>
            <a:r>
              <a:rPr lang="zh-HK"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中文</a:t>
            </a:r>
            <a:r>
              <a:rPr lang="en-GB"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)Diocesan Special Webpage (Chinese): </a:t>
            </a:r>
            <a:r>
              <a:rPr lang="en-US" altLang="zh-MO" sz="1800" b="1" u="none" strike="noStrike" kern="100" dirty="0">
                <a:solidFill>
                  <a:srgbClr val="0563C1"/>
                </a:solidFill>
                <a:effectLst/>
                <a:latin typeface="Times New Roman" panose="02020603050405020304" pitchFamily="18" charset="0"/>
                <a:ea typeface="新細明體" panose="02020500000000000000" pitchFamily="18" charset="-120"/>
                <a:cs typeface="Times New Roman" panose="02020603050405020304" pitchFamily="18" charset="0"/>
                <a:hlinkClick r:id="rId3"/>
              </a:rPr>
              <a:t>www.catholic.org.mo/list-252</a:t>
            </a:r>
            <a:r>
              <a:rPr lang="en-US" altLang="zh-MO" sz="1800" kern="10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ts val="2000"/>
              </a:lnSpc>
            </a:pPr>
            <a:r>
              <a:rPr lang="zh-TW"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意見收集電郵</a:t>
            </a:r>
            <a:r>
              <a:rPr lang="en-US"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Email for collecting consultation results: </a:t>
            </a:r>
            <a:r>
              <a:rPr lang="en-US" altLang="zh-MO" sz="1800" b="1" u="none" strike="noStrike" kern="100" dirty="0">
                <a:solidFill>
                  <a:srgbClr val="0563C1"/>
                </a:solidFill>
                <a:effectLst/>
                <a:latin typeface="Times New Roman" panose="02020603050405020304" pitchFamily="18" charset="0"/>
                <a:ea typeface="新細明體" panose="02020500000000000000" pitchFamily="18" charset="-120"/>
                <a:cs typeface="Times New Roman" panose="02020603050405020304" pitchFamily="18" charset="0"/>
                <a:hlinkClick r:id="rId4"/>
              </a:rPr>
              <a:t>synod2021@catholic.org.mo</a:t>
            </a:r>
            <a:r>
              <a:rPr lang="en-US" altLang="zh-MO" sz="1800" b="1" kern="100"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MO" altLang="en-US" dirty="0"/>
          </a:p>
        </p:txBody>
      </p:sp>
      <p:pic>
        <p:nvPicPr>
          <p:cNvPr id="8" name="圖片 7">
            <a:extLst>
              <a:ext uri="{FF2B5EF4-FFF2-40B4-BE49-F238E27FC236}">
                <a16:creationId xmlns:a16="http://schemas.microsoft.com/office/drawing/2014/main" id="{02E91F14-011C-4846-A8BE-BF6BD25E3F44}"/>
              </a:ext>
            </a:extLst>
          </p:cNvPr>
          <p:cNvPicPr>
            <a:picLocks noChangeAspect="1"/>
          </p:cNvPicPr>
          <p:nvPr/>
        </p:nvPicPr>
        <p:blipFill>
          <a:blip r:embed="rId5"/>
          <a:stretch>
            <a:fillRect/>
          </a:stretch>
        </p:blipFill>
        <p:spPr>
          <a:xfrm>
            <a:off x="1209583" y="404433"/>
            <a:ext cx="2239082" cy="1964727"/>
          </a:xfrm>
          <a:prstGeom prst="rect">
            <a:avLst/>
          </a:prstGeom>
        </p:spPr>
      </p:pic>
      <p:pic>
        <p:nvPicPr>
          <p:cNvPr id="9" name="圖片 8">
            <a:extLst>
              <a:ext uri="{FF2B5EF4-FFF2-40B4-BE49-F238E27FC236}">
                <a16:creationId xmlns:a16="http://schemas.microsoft.com/office/drawing/2014/main" id="{091D6D89-3093-4C39-AF78-285420986312}"/>
              </a:ext>
            </a:extLst>
          </p:cNvPr>
          <p:cNvPicPr>
            <a:picLocks noChangeAspect="1"/>
          </p:cNvPicPr>
          <p:nvPr/>
        </p:nvPicPr>
        <p:blipFill>
          <a:blip r:embed="rId6"/>
          <a:stretch>
            <a:fillRect/>
          </a:stretch>
        </p:blipFill>
        <p:spPr>
          <a:xfrm>
            <a:off x="4976458" y="302408"/>
            <a:ext cx="2239083" cy="1973139"/>
          </a:xfrm>
          <a:prstGeom prst="rect">
            <a:avLst/>
          </a:prstGeom>
        </p:spPr>
      </p:pic>
      <p:pic>
        <p:nvPicPr>
          <p:cNvPr id="16" name="圖片 15">
            <a:extLst>
              <a:ext uri="{FF2B5EF4-FFF2-40B4-BE49-F238E27FC236}">
                <a16:creationId xmlns:a16="http://schemas.microsoft.com/office/drawing/2014/main" id="{29480FEB-633E-4EAA-B68E-2B80A1E4BDE2}"/>
              </a:ext>
            </a:extLst>
          </p:cNvPr>
          <p:cNvPicPr/>
          <p:nvPr/>
        </p:nvPicPr>
        <p:blipFill rotWithShape="1">
          <a:blip r:embed="rId7" cstate="print">
            <a:extLst>
              <a:ext uri="{28A0092B-C50C-407E-A947-70E740481C1C}">
                <a14:useLocalDpi xmlns:a14="http://schemas.microsoft.com/office/drawing/2010/main" val="0"/>
              </a:ext>
            </a:extLst>
          </a:blip>
          <a:srcRect l="23587" t="8897" r="22831" b="7120"/>
          <a:stretch/>
        </p:blipFill>
        <p:spPr bwMode="auto">
          <a:xfrm>
            <a:off x="8166272" y="507846"/>
            <a:ext cx="2383834" cy="16746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1764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6BEE26-4A66-402F-871F-F19154E52C27}"/>
              </a:ext>
            </a:extLst>
          </p:cNvPr>
          <p:cNvSpPr>
            <a:spLocks noGrp="1"/>
          </p:cNvSpPr>
          <p:nvPr>
            <p:ph type="title"/>
          </p:nvPr>
        </p:nvSpPr>
        <p:spPr>
          <a:xfrm>
            <a:off x="636864" y="0"/>
            <a:ext cx="10515600" cy="1325563"/>
          </a:xfrm>
        </p:spPr>
        <p:txBody>
          <a:bodyPr>
            <a:normAutofit/>
          </a:bodyPr>
          <a:lstStyle/>
          <a:p>
            <a:r>
              <a:rPr lang="en-GB"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WHEN?</a:t>
            </a:r>
            <a:endParaRPr lang="zh-MO" altLang="en-US" sz="3000" dirty="0"/>
          </a:p>
        </p:txBody>
      </p:sp>
      <p:sp>
        <p:nvSpPr>
          <p:cNvPr id="3" name="內容版面配置區 2">
            <a:extLst>
              <a:ext uri="{FF2B5EF4-FFF2-40B4-BE49-F238E27FC236}">
                <a16:creationId xmlns:a16="http://schemas.microsoft.com/office/drawing/2014/main" id="{A2590539-0B01-4DF3-A5A9-E7801430819B}"/>
              </a:ext>
            </a:extLst>
          </p:cNvPr>
          <p:cNvSpPr>
            <a:spLocks noGrp="1"/>
          </p:cNvSpPr>
          <p:nvPr>
            <p:ph idx="1"/>
          </p:nvPr>
        </p:nvSpPr>
        <p:spPr>
          <a:xfrm>
            <a:off x="636864" y="869280"/>
            <a:ext cx="10515600" cy="4351338"/>
          </a:xfrm>
        </p:spPr>
        <p:txBody>
          <a:bodyPr>
            <a:noAutofit/>
          </a:bodyPr>
          <a:lstStyle/>
          <a:p>
            <a:pPr marL="342900" lvl="0" indent="-342900">
              <a:lnSpc>
                <a:spcPct val="100000"/>
              </a:lnSpc>
              <a:buFont typeface="Wingdings" panose="05000000000000000000" pitchFamily="2" charset="2"/>
              <a:buChar char=""/>
            </a:pP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16/10/2021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六</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Sat) 16:15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公署</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Bishop’s Office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第一次工作會議 </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所有堂區神父，堂區教友代表、各男女修會代表、教區性善會代表、委員會代表</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1</a:t>
            </a:r>
            <a:r>
              <a:rPr lang="en-GB" altLang="zh-MO" sz="2500" kern="100" baseline="30000" dirty="0">
                <a:effectLst/>
                <a:latin typeface="Calibri" panose="020F0502020204030204" pitchFamily="34" charset="0"/>
                <a:ea typeface="新細明體" panose="02020500000000000000" pitchFamily="18" charset="-120"/>
                <a:cs typeface="Times New Roman" panose="02020603050405020304" pitchFamily="18" charset="0"/>
              </a:rPr>
              <a:t>st</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Meeting – all parish priests and representatives of units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屆時會提供諮詢問卷範本</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Sample Questionnaire will be distributed that day]</a:t>
            </a:r>
            <a:endPar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ct val="100000"/>
              </a:lnSpc>
              <a:buFont typeface="Wingdings" panose="05000000000000000000" pitchFamily="2" charset="2"/>
              <a:buChar char=""/>
            </a:pP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31/10/2021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前請從十大主題中選三項主題，電郵知會 </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Please inform by email the THREE topics chosen out of the ten nuclei topics: </a:t>
            </a:r>
            <a:r>
              <a:rPr lang="en-GB" altLang="zh-MO" sz="2500" b="1" u="sng" kern="100" dirty="0">
                <a:solidFill>
                  <a:srgbClr val="0563C1"/>
                </a:solidFill>
                <a:effectLst/>
                <a:latin typeface="Calibri" panose="020F0502020204030204" pitchFamily="34" charset="0"/>
                <a:ea typeface="新細明體" panose="02020500000000000000" pitchFamily="18" charset="-120"/>
                <a:cs typeface="Times New Roman" panose="02020603050405020304" pitchFamily="18" charset="0"/>
                <a:hlinkClick r:id="rId2"/>
              </a:rPr>
              <a:t>synod2021@catholic.org.mo</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a:t>
            </a:r>
            <a:endPar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ct val="100000"/>
              </a:lnSpc>
              <a:buFont typeface="Wingdings" panose="05000000000000000000" pitchFamily="2" charset="2"/>
              <a:buChar char=""/>
            </a:pPr>
            <a:r>
              <a:rPr lang="en-GB" altLang="zh-MO" sz="2500" b="1" kern="100" dirty="0">
                <a:effectLst/>
                <a:latin typeface="Calibri" panose="020F0502020204030204" pitchFamily="34" charset="0"/>
                <a:ea typeface="新細明體" panose="02020500000000000000" pitchFamily="18" charset="-120"/>
                <a:cs typeface="Times New Roman" panose="02020603050405020304" pitchFamily="18" charset="0"/>
              </a:rPr>
              <a:t>13/02/2022</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意見收集截止日期</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Deadline of Submission of Consultation Results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電郵</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by email: </a:t>
            </a:r>
            <a:r>
              <a:rPr lang="en-GB" altLang="zh-MO" sz="2500" b="1" u="none" strike="noStrike" kern="100" dirty="0">
                <a:solidFill>
                  <a:srgbClr val="0563C1"/>
                </a:solidFill>
                <a:effectLst/>
                <a:latin typeface="Calibri" panose="020F0502020204030204" pitchFamily="34" charset="0"/>
                <a:ea typeface="新細明體" panose="02020500000000000000" pitchFamily="18" charset="-120"/>
                <a:cs typeface="Times New Roman" panose="02020603050405020304" pitchFamily="18" charset="0"/>
                <a:hlinkClick r:id="rId2"/>
              </a:rPr>
              <a:t>synod2021@catholic.org.mo</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或親付主教公署</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or in person]</a:t>
            </a:r>
            <a:endPar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ct val="100000"/>
              </a:lnSpc>
              <a:buFont typeface="Wingdings" panose="05000000000000000000" pitchFamily="2" charset="2"/>
              <a:buChar char=""/>
            </a:pP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26/02/2022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六</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Sat)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暫定 </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Tentatively *–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教區諮詢階段結束會議</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分享諮詢成果</a:t>
            </a:r>
            <a:r>
              <a:rPr lang="en-GB" altLang="zh-MO" sz="2500" kern="100" dirty="0">
                <a:effectLst/>
                <a:latin typeface="Calibri" panose="020F0502020204030204" pitchFamily="34" charset="0"/>
                <a:ea typeface="新細明體" panose="02020500000000000000" pitchFamily="18" charset="-120"/>
                <a:cs typeface="Times New Roman" panose="02020603050405020304" pitchFamily="18" charset="0"/>
              </a:rPr>
              <a:t> Closing Conference – Sharing of Consultation Results </a:t>
            </a:r>
            <a:endParaRPr lang="zh-TW" altLang="zh-MO" sz="25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pPr>
            <a:endParaRPr lang="zh-MO" altLang="en-US" sz="2500" dirty="0"/>
          </a:p>
        </p:txBody>
      </p:sp>
    </p:spTree>
    <p:extLst>
      <p:ext uri="{BB962C8B-B14F-4D97-AF65-F5344CB8AC3E}">
        <p14:creationId xmlns:p14="http://schemas.microsoft.com/office/powerpoint/2010/main" val="342313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FDEF83-D096-45F0-A180-7FE56B7654BA}"/>
              </a:ext>
            </a:extLst>
          </p:cNvPr>
          <p:cNvSpPr>
            <a:spLocks noGrp="1"/>
          </p:cNvSpPr>
          <p:nvPr>
            <p:ph type="title"/>
          </p:nvPr>
        </p:nvSpPr>
        <p:spPr/>
        <p:txBody>
          <a:bodyPr/>
          <a:lstStyle/>
          <a:p>
            <a:r>
              <a:rPr lang="en-GB" altLang="zh-MO" sz="4400" b="1" u="sng" kern="100" dirty="0">
                <a:effectLst/>
                <a:latin typeface="Calibri" panose="020F0502020204030204" pitchFamily="34" charset="0"/>
                <a:ea typeface="新細明體" panose="02020500000000000000" pitchFamily="18" charset="-120"/>
                <a:cs typeface="Times New Roman" panose="02020603050405020304" pitchFamily="18" charset="0"/>
              </a:rPr>
              <a:t>WHAT?</a:t>
            </a:r>
            <a:r>
              <a:rPr lang="en-GB" altLang="zh-MO" sz="4400" b="1" kern="100" dirty="0">
                <a:effectLst/>
                <a:latin typeface="Calibri" panose="020F0502020204030204" pitchFamily="34" charset="0"/>
                <a:ea typeface="新細明體" panose="02020500000000000000" pitchFamily="18" charset="-120"/>
                <a:cs typeface="Times New Roman" panose="02020603050405020304" pitchFamily="18" charset="0"/>
              </a:rPr>
              <a:t> </a:t>
            </a:r>
            <a:br>
              <a:rPr lang="zh-TW" altLang="zh-MO" sz="44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MO" altLang="en-US" dirty="0"/>
          </a:p>
        </p:txBody>
      </p:sp>
      <p:sp>
        <p:nvSpPr>
          <p:cNvPr id="3" name="內容版面配置區 2">
            <a:extLst>
              <a:ext uri="{FF2B5EF4-FFF2-40B4-BE49-F238E27FC236}">
                <a16:creationId xmlns:a16="http://schemas.microsoft.com/office/drawing/2014/main" id="{C9BE881C-1F67-4235-996E-EBF4B9CCF42B}"/>
              </a:ext>
            </a:extLst>
          </p:cNvPr>
          <p:cNvSpPr>
            <a:spLocks noGrp="1"/>
          </p:cNvSpPr>
          <p:nvPr>
            <p:ph idx="1"/>
          </p:nvPr>
        </p:nvSpPr>
        <p:spPr/>
        <p:txBody>
          <a:bodyPr/>
          <a:lstStyle/>
          <a:p>
            <a:pPr>
              <a:lnSpc>
                <a:spcPts val="2000"/>
              </a:lnSpc>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說明共議精神是今回全球主教代表會議的核心觀念，</a:t>
            </a:r>
            <a:endParaRPr lang="en-GB" altLang="zh-TW"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0" indent="0">
              <a:lnSpc>
                <a:spcPts val="2000"/>
              </a:lnSpc>
              <a:buNone/>
            </a:pP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是梵二教會改革的期望</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p>
          <a:p>
            <a:pPr marL="0" indent="0">
              <a:lnSpc>
                <a:spcPts val="2000"/>
              </a:lnSpc>
              <a:buNone/>
            </a:pPr>
            <a:endParaRPr lang="en-GB" altLang="zh-MO" sz="3000" kern="100" dirty="0">
              <a:latin typeface="Calibri" panose="020F0502020204030204" pitchFamily="34" charset="0"/>
              <a:ea typeface="新細明體" panose="02020500000000000000" pitchFamily="18" charset="-120"/>
              <a:cs typeface="Times New Roman" panose="02020603050405020304" pitchFamily="18" charset="0"/>
            </a:endParaRPr>
          </a:p>
          <a:p>
            <a:pPr marL="0" indent="0">
              <a:lnSpc>
                <a:spcPts val="2000"/>
              </a:lnSpc>
              <a:buNone/>
            </a:pPr>
            <a:endPar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0" indent="0">
              <a:lnSpc>
                <a:spcPts val="2000"/>
              </a:lnSpc>
              <a:buNone/>
            </a:pPr>
            <a:endParaRPr lang="en-GB" altLang="zh-MO" sz="3000" kern="100" dirty="0">
              <a:latin typeface="Calibri" panose="020F0502020204030204" pitchFamily="34" charset="0"/>
              <a:ea typeface="新細明體" panose="02020500000000000000" pitchFamily="18" charset="-120"/>
              <a:cs typeface="Times New Roman" panose="02020603050405020304" pitchFamily="18" charset="0"/>
            </a:endParaRPr>
          </a:p>
          <a:p>
            <a:pPr marL="0" indent="0">
              <a:lnSpc>
                <a:spcPts val="2000"/>
              </a:lnSpc>
              <a:buNone/>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To illustrate that </a:t>
            </a:r>
            <a:r>
              <a:rPr lang="en-GB" altLang="zh-MO" sz="3000" kern="100" dirty="0" err="1">
                <a:effectLst/>
                <a:latin typeface="Calibri" panose="020F0502020204030204" pitchFamily="34" charset="0"/>
                <a:ea typeface="新細明體" panose="02020500000000000000" pitchFamily="18" charset="-120"/>
                <a:cs typeface="Times New Roman" panose="02020603050405020304" pitchFamily="18" charset="0"/>
              </a:rPr>
              <a:t>synodality</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is the core concept of this Synod, </a:t>
            </a:r>
          </a:p>
          <a:p>
            <a:pPr marL="0" indent="0">
              <a:lnSpc>
                <a:spcPts val="2000"/>
              </a:lnSpc>
              <a:buNone/>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the expectation of the reform of the Church of Vatican II.  </a:t>
            </a:r>
            <a:endPar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MO" altLang="en-US" dirty="0"/>
          </a:p>
        </p:txBody>
      </p:sp>
    </p:spTree>
    <p:extLst>
      <p:ext uri="{BB962C8B-B14F-4D97-AF65-F5344CB8AC3E}">
        <p14:creationId xmlns:p14="http://schemas.microsoft.com/office/powerpoint/2010/main" val="3030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A88F9-ED9D-4FE2-A076-78711A0653E5}"/>
              </a:ext>
            </a:extLst>
          </p:cNvPr>
          <p:cNvSpPr>
            <a:spLocks noGrp="1"/>
          </p:cNvSpPr>
          <p:nvPr>
            <p:ph type="title"/>
          </p:nvPr>
        </p:nvSpPr>
        <p:spPr/>
        <p:txBody>
          <a:bodyPr>
            <a:normAutofit/>
          </a:bodyPr>
          <a:lstStyle/>
          <a:p>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世界主教代表會議的目標</a:t>
            </a:r>
            <a:r>
              <a:rPr lang="en-US" altLang="zh-MO" sz="3000" dirty="0">
                <a:effectLst/>
                <a:latin typeface="Times New Roman" panose="02020603050405020304" pitchFamily="18" charset="0"/>
                <a:ea typeface="Times New Roman" panose="02020603050405020304" pitchFamily="18" charset="0"/>
              </a:rPr>
              <a:t>main objectives</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a:t>
            </a:r>
            <a:endParaRPr lang="zh-MO" altLang="en-US" sz="3000" dirty="0"/>
          </a:p>
        </p:txBody>
      </p:sp>
      <p:sp>
        <p:nvSpPr>
          <p:cNvPr id="3" name="內容版面配置區 2">
            <a:extLst>
              <a:ext uri="{FF2B5EF4-FFF2-40B4-BE49-F238E27FC236}">
                <a16:creationId xmlns:a16="http://schemas.microsoft.com/office/drawing/2014/main" id="{1B8EF628-3794-4027-AB55-F5B38FF07F91}"/>
              </a:ext>
            </a:extLst>
          </p:cNvPr>
          <p:cNvSpPr>
            <a:spLocks noGrp="1"/>
          </p:cNvSpPr>
          <p:nvPr>
            <p:ph idx="1"/>
          </p:nvPr>
        </p:nvSpPr>
        <p:spPr/>
        <p:txBody>
          <a:bodyPr>
            <a:normAutofit fontScale="92500" lnSpcReduction="20000"/>
          </a:bodyPr>
          <a:lstStyle/>
          <a:p>
            <a:r>
              <a:rPr lang="en-US" altLang="zh-MO" sz="3000" dirty="0">
                <a:solidFill>
                  <a:srgbClr val="000000"/>
                </a:solidFill>
                <a:effectLst/>
                <a:latin typeface="Times New Roman" panose="02020603050405020304" pitchFamily="18" charset="0"/>
                <a:ea typeface="Times New Roman" panose="02020603050405020304" pitchFamily="18" charset="0"/>
              </a:rPr>
              <a:t>- </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回顧聖神曾如何藉着歷史帶領教會的進程，而今天又召叫我們一起成為天主之愛的見證人；</a:t>
            </a:r>
            <a:endParaRPr lang="en-GB" altLang="zh-TW"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endParaRPr>
          </a:p>
          <a:p>
            <a:r>
              <a:rPr lang="en-US" altLang="zh-MO" sz="3000" dirty="0">
                <a:effectLst/>
                <a:latin typeface="Times New Roman" panose="02020603050405020304" pitchFamily="18" charset="0"/>
                <a:ea typeface="Times New Roman" panose="02020603050405020304" pitchFamily="18" charset="0"/>
              </a:rPr>
              <a:t>recalling how the Spirit has guided the Church’s journey through history and, today, calls us to be, together, witnesses of God’s love;</a:t>
            </a:r>
          </a:p>
          <a:p>
            <a:endParaRPr lang="zh-TW" altLang="zh-MO" sz="3000" dirty="0">
              <a:effectLst/>
              <a:latin typeface="Times New Roman" panose="02020603050405020304" pitchFamily="18" charset="0"/>
              <a:ea typeface="Times New Roman" panose="02020603050405020304" pitchFamily="18" charset="0"/>
            </a:endParaRPr>
          </a:p>
          <a:p>
            <a:r>
              <a:rPr lang="en-US" altLang="zh-MO" sz="3000" dirty="0">
                <a:solidFill>
                  <a:srgbClr val="000000"/>
                </a:solidFill>
                <a:effectLst/>
                <a:latin typeface="Times New Roman" panose="02020603050405020304" pitchFamily="18" charset="0"/>
                <a:ea typeface="Times New Roman" panose="02020603050405020304" pitchFamily="18" charset="0"/>
              </a:rPr>
              <a:t>- </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活出一種有參與性並有包容性的教會性的進程，給每一個人提供機會</a:t>
            </a:r>
            <a:r>
              <a:rPr lang="en-US" altLang="zh-MO" sz="3000" dirty="0">
                <a:solidFill>
                  <a:srgbClr val="000000"/>
                </a:solidFill>
                <a:effectLst/>
                <a:latin typeface="Times New Roman" panose="02020603050405020304" pitchFamily="18" charset="0"/>
                <a:ea typeface="Times New Roman" panose="02020603050405020304" pitchFamily="18" charset="0"/>
              </a:rPr>
              <a:t>──</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特別是那些因各種原因而處於邊緣的人</a:t>
            </a:r>
            <a:r>
              <a:rPr lang="en-US" altLang="zh-MO" sz="3000" dirty="0">
                <a:solidFill>
                  <a:srgbClr val="000000"/>
                </a:solidFill>
                <a:effectLst/>
                <a:latin typeface="Times New Roman" panose="02020603050405020304" pitchFamily="18" charset="0"/>
                <a:ea typeface="Times New Roman" panose="02020603050405020304" pitchFamily="18" charset="0"/>
              </a:rPr>
              <a:t>──</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來表達自己，並被傾聽，以便對天主子民的薰陶有所貢獻；</a:t>
            </a:r>
            <a:endParaRPr lang="en-GB" altLang="zh-TW"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endParaRPr>
          </a:p>
          <a:p>
            <a:r>
              <a:rPr lang="en-US" altLang="zh-MO" sz="3000" dirty="0">
                <a:effectLst/>
                <a:latin typeface="Times New Roman" panose="02020603050405020304" pitchFamily="18" charset="0"/>
                <a:ea typeface="Times New Roman" panose="02020603050405020304" pitchFamily="18" charset="0"/>
              </a:rPr>
              <a:t>living a participative and inclusive ecclesial process that offers everyone—especially those who for various reasons find themselves on the margins—the opportunity to express themselves and to be heard in order to contribute to the edification of the People of God;</a:t>
            </a:r>
            <a:endParaRPr lang="zh-TW" altLang="zh-MO" sz="3000" dirty="0">
              <a:effectLst/>
              <a:latin typeface="Times New Roman" panose="02020603050405020304" pitchFamily="18" charset="0"/>
              <a:ea typeface="Times New Roman" panose="02020603050405020304" pitchFamily="18" charset="0"/>
            </a:endParaRPr>
          </a:p>
          <a:p>
            <a:endParaRPr lang="zh-MO" altLang="en-US" dirty="0"/>
          </a:p>
        </p:txBody>
      </p:sp>
    </p:spTree>
    <p:extLst>
      <p:ext uri="{BB962C8B-B14F-4D97-AF65-F5344CB8AC3E}">
        <p14:creationId xmlns:p14="http://schemas.microsoft.com/office/powerpoint/2010/main" val="394487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C0BBEDF-12BC-46F4-A350-A98B9F39142B}"/>
              </a:ext>
            </a:extLst>
          </p:cNvPr>
          <p:cNvSpPr>
            <a:spLocks noGrp="1"/>
          </p:cNvSpPr>
          <p:nvPr>
            <p:ph idx="1"/>
          </p:nvPr>
        </p:nvSpPr>
        <p:spPr>
          <a:xfrm>
            <a:off x="838200" y="862642"/>
            <a:ext cx="10515600" cy="5314321"/>
          </a:xfrm>
        </p:spPr>
        <p:txBody>
          <a:bodyPr>
            <a:normAutofit/>
          </a:bodyPr>
          <a:lstStyle/>
          <a:p>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認出並珍惜聖神為了教會團體的益處，也為了整個人類大家庭的裨益，寬宏大方地賜予的恩賜與神恩；</a:t>
            </a:r>
            <a:endParaRPr lang="en-GB" altLang="zh-TW"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endParaRPr>
          </a:p>
          <a:p>
            <a:r>
              <a:rPr lang="en-US" altLang="zh-MO" sz="3000" dirty="0">
                <a:effectLst/>
                <a:latin typeface="Times New Roman" panose="02020603050405020304" pitchFamily="18" charset="0"/>
                <a:ea typeface="Times New Roman" panose="02020603050405020304" pitchFamily="18" charset="0"/>
              </a:rPr>
              <a:t>recognizing and appreciating the wealth and the variety of the gifts and charisms that the Spirit liberally bestows for the good of the community and the benefit of the entire human family;</a:t>
            </a:r>
          </a:p>
          <a:p>
            <a:endParaRPr lang="zh-TW" altLang="zh-MO" sz="3000" dirty="0">
              <a:effectLst/>
              <a:latin typeface="Times New Roman" panose="02020603050405020304" pitchFamily="18" charset="0"/>
              <a:ea typeface="Times New Roman" panose="02020603050405020304" pitchFamily="18" charset="0"/>
            </a:endParaRPr>
          </a:p>
          <a:p>
            <a:r>
              <a:rPr lang="en-US" altLang="zh-MO" sz="3000" dirty="0">
                <a:solidFill>
                  <a:srgbClr val="000000"/>
                </a:solidFill>
                <a:effectLst/>
                <a:latin typeface="Times New Roman" panose="02020603050405020304" pitchFamily="18" charset="0"/>
                <a:ea typeface="Times New Roman" panose="02020603050405020304" pitchFamily="18" charset="0"/>
              </a:rPr>
              <a:t>- </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在傳揚福音和致力建設一個更美好和更適合居住的世界時，探討應如何以參與的方式履行責任；</a:t>
            </a:r>
            <a:endParaRPr lang="en-GB" altLang="zh-TW"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endParaRPr>
          </a:p>
          <a:p>
            <a:r>
              <a:rPr lang="en-US" altLang="zh-MO" sz="3000" dirty="0">
                <a:effectLst/>
                <a:latin typeface="Times New Roman" panose="02020603050405020304" pitchFamily="18" charset="0"/>
                <a:ea typeface="Times New Roman" panose="02020603050405020304" pitchFamily="18" charset="0"/>
              </a:rPr>
              <a:t>exploring participatory ways of exercising responsibility in the proclamation of the Gospel and in the effort to build a more beautiful and habitable world;</a:t>
            </a:r>
            <a:endParaRPr lang="zh-TW" altLang="zh-MO" sz="3000" dirty="0">
              <a:effectLst/>
              <a:latin typeface="Times New Roman" panose="02020603050405020304" pitchFamily="18" charset="0"/>
              <a:ea typeface="Times New Roman" panose="02020603050405020304" pitchFamily="18" charset="0"/>
            </a:endParaRPr>
          </a:p>
          <a:p>
            <a:endParaRPr lang="zh-MO" altLang="en-US" sz="3000" dirty="0"/>
          </a:p>
        </p:txBody>
      </p:sp>
    </p:spTree>
    <p:extLst>
      <p:ext uri="{BB962C8B-B14F-4D97-AF65-F5344CB8AC3E}">
        <p14:creationId xmlns:p14="http://schemas.microsoft.com/office/powerpoint/2010/main" val="171316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F2198443-F5B5-4C81-AEE4-219E44E6EE7E}"/>
              </a:ext>
            </a:extLst>
          </p:cNvPr>
          <p:cNvSpPr>
            <a:spLocks noGrp="1"/>
          </p:cNvSpPr>
          <p:nvPr>
            <p:ph idx="1"/>
          </p:nvPr>
        </p:nvSpPr>
        <p:spPr>
          <a:xfrm>
            <a:off x="700177" y="396815"/>
            <a:ext cx="10515600" cy="4351338"/>
          </a:xfrm>
        </p:spPr>
        <p:txBody>
          <a:bodyPr>
            <a:noAutofit/>
          </a:bodyPr>
          <a:lstStyle/>
          <a:p>
            <a:r>
              <a:rPr lang="en-US" altLang="zh-MO" sz="2500" dirty="0">
                <a:solidFill>
                  <a:srgbClr val="000000"/>
                </a:solidFill>
                <a:effectLst/>
                <a:latin typeface="Times New Roman" panose="02020603050405020304" pitchFamily="18" charset="0"/>
                <a:ea typeface="Times New Roman" panose="02020603050405020304" pitchFamily="18" charset="0"/>
              </a:rPr>
              <a:t>- </a:t>
            </a:r>
            <a:r>
              <a:rPr lang="zh-TW" altLang="zh-MO" sz="25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省視責任和權力如何在教會裡實踐，以及省視教會處理責任和權力的結構，為找出一些非源於福音中的偏見和扭曲的行為，並設法改正；</a:t>
            </a:r>
            <a:r>
              <a:rPr lang="en-US" altLang="zh-MO" sz="2500" dirty="0">
                <a:effectLst/>
                <a:latin typeface="Times New Roman" panose="02020603050405020304" pitchFamily="18" charset="0"/>
                <a:ea typeface="Times New Roman" panose="02020603050405020304" pitchFamily="18" charset="0"/>
              </a:rPr>
              <a:t>examining how responsibility and power are lived in the Church as well as the structures by which they are managed, bringing to light and trying to convert prejudices and distorted practices that are not rooted in the Gospel;</a:t>
            </a:r>
            <a:endParaRPr lang="zh-TW" altLang="zh-MO" sz="2500" dirty="0">
              <a:effectLst/>
              <a:latin typeface="Times New Roman" panose="02020603050405020304" pitchFamily="18" charset="0"/>
              <a:ea typeface="Times New Roman" panose="02020603050405020304" pitchFamily="18" charset="0"/>
            </a:endParaRPr>
          </a:p>
          <a:p>
            <a:endParaRPr lang="en-GB" altLang="zh-MO" sz="2500" dirty="0"/>
          </a:p>
          <a:p>
            <a:r>
              <a:rPr lang="en-US" altLang="zh-MO" sz="2500" dirty="0">
                <a:solidFill>
                  <a:srgbClr val="000000"/>
                </a:solidFill>
                <a:effectLst/>
                <a:latin typeface="Times New Roman" panose="02020603050405020304" pitchFamily="18" charset="0"/>
                <a:ea typeface="Times New Roman" panose="02020603050405020304" pitchFamily="18" charset="0"/>
              </a:rPr>
              <a:t>- </a:t>
            </a:r>
            <a:r>
              <a:rPr lang="zh-TW" altLang="zh-MO" sz="25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認定基督徒團體在社會交談、癒合、和好、包容和參與，重建民主、促進友愛和社交友誼等等的路途上，是一個可靠的主體及可信賴的同伴；重建基督徒團體成員間的關係，以及團體與其他社會團體的關係，例如：其他教派或其他宗教信友團體、民間社團組織、民間的各種運動等等之間的關係；</a:t>
            </a:r>
            <a:r>
              <a:rPr lang="en-US" altLang="zh-MO" sz="2500" dirty="0">
                <a:effectLst/>
                <a:latin typeface="Times New Roman" panose="02020603050405020304" pitchFamily="18" charset="0"/>
                <a:ea typeface="Times New Roman" panose="02020603050405020304" pitchFamily="18" charset="0"/>
              </a:rPr>
              <a:t>accrediting the Christian community as a credible subject and reliable partner in paths of social dialogue, healing, reconciliation, inclusion and participation, the reconstruction of democracy, the promotion of fraternity and social friendship; regenerating relationships among members of Christian communities as well as between communities and other social groups, e.g., communities of believers of other denominations and religions, civil society organizations, popular movements, etc.;</a:t>
            </a:r>
            <a:endParaRPr lang="zh-TW" altLang="zh-MO" sz="2500" dirty="0">
              <a:effectLst/>
              <a:latin typeface="Times New Roman" panose="02020603050405020304" pitchFamily="18" charset="0"/>
              <a:ea typeface="Times New Roman" panose="02020603050405020304" pitchFamily="18" charset="0"/>
            </a:endParaRPr>
          </a:p>
          <a:p>
            <a:endParaRPr lang="zh-MO" altLang="en-US" sz="2500" dirty="0"/>
          </a:p>
        </p:txBody>
      </p:sp>
    </p:spTree>
    <p:extLst>
      <p:ext uri="{BB962C8B-B14F-4D97-AF65-F5344CB8AC3E}">
        <p14:creationId xmlns:p14="http://schemas.microsoft.com/office/powerpoint/2010/main" val="124558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0387E12C-DF21-4E3C-8E1A-6384F5CCD278}"/>
              </a:ext>
            </a:extLst>
          </p:cNvPr>
          <p:cNvSpPr>
            <a:spLocks noGrp="1"/>
          </p:cNvSpPr>
          <p:nvPr>
            <p:ph idx="1"/>
          </p:nvPr>
        </p:nvSpPr>
        <p:spPr>
          <a:xfrm>
            <a:off x="838200" y="986726"/>
            <a:ext cx="10515600" cy="4351338"/>
          </a:xfrm>
        </p:spPr>
        <p:txBody>
          <a:bodyPr>
            <a:normAutofit/>
          </a:bodyPr>
          <a:lstStyle/>
          <a:p>
            <a:r>
              <a:rPr lang="en-US" altLang="zh-MO" sz="3000" dirty="0">
                <a:solidFill>
                  <a:srgbClr val="000000"/>
                </a:solidFill>
                <a:effectLst/>
                <a:latin typeface="Times New Roman" panose="02020603050405020304" pitchFamily="18" charset="0"/>
                <a:ea typeface="Times New Roman" panose="02020603050405020304" pitchFamily="18" charset="0"/>
              </a:rPr>
              <a:t>- </a:t>
            </a:r>
            <a:r>
              <a:rPr lang="zh-TW" altLang="zh-MO"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rPr>
              <a:t>珍惜並善用近來在普世、區域、國家和地方層次上共議性經驗的成果，並加以醞釀。</a:t>
            </a:r>
            <a:endParaRPr lang="en-GB" altLang="zh-TW" sz="3000" dirty="0">
              <a:solidFill>
                <a:srgbClr val="000000"/>
              </a:solidFill>
              <a:effectLst/>
              <a:latin typeface="Times New Roman" panose="02020603050405020304" pitchFamily="18" charset="0"/>
              <a:ea typeface="新細明體" panose="02020500000000000000" pitchFamily="18" charset="-120"/>
              <a:cs typeface="新細明體" panose="02020500000000000000" pitchFamily="18" charset="-120"/>
            </a:endParaRPr>
          </a:p>
          <a:p>
            <a:r>
              <a:rPr lang="en-US" altLang="zh-MO" sz="3000" dirty="0">
                <a:effectLst/>
                <a:latin typeface="Times New Roman" panose="02020603050405020304" pitchFamily="18" charset="0"/>
                <a:ea typeface="Times New Roman" panose="02020603050405020304" pitchFamily="18" charset="0"/>
              </a:rPr>
              <a:t>fostering the appreciation and appropriation of the fruits of recent synodal experiences on the universal, regional, national, and local levels</a:t>
            </a:r>
            <a:r>
              <a:rPr lang="en-US" altLang="zh-MO" sz="3000" dirty="0">
                <a:effectLst/>
                <a:latin typeface="新細明體" panose="02020500000000000000" pitchFamily="18" charset="-120"/>
                <a:ea typeface="Times New Roman" panose="02020603050405020304" pitchFamily="18" charset="0"/>
              </a:rPr>
              <a:t>.</a:t>
            </a:r>
            <a:r>
              <a:rPr lang="en-US" altLang="zh-MO" sz="3000" dirty="0">
                <a:effectLst/>
                <a:latin typeface="Times New Roman" panose="02020603050405020304" pitchFamily="18" charset="0"/>
                <a:ea typeface="Times New Roman" panose="02020603050405020304" pitchFamily="18" charset="0"/>
              </a:rPr>
              <a:t> </a:t>
            </a:r>
            <a:endParaRPr lang="zh-TW" altLang="zh-MO" sz="3000" dirty="0">
              <a:effectLst/>
              <a:latin typeface="Times New Roman" panose="02020603050405020304" pitchFamily="18" charset="0"/>
              <a:ea typeface="Times New Roman" panose="02020603050405020304" pitchFamily="18" charset="0"/>
            </a:endParaRPr>
          </a:p>
          <a:p>
            <a:endParaRPr lang="zh-MO" altLang="en-US" sz="3000" dirty="0"/>
          </a:p>
        </p:txBody>
      </p:sp>
    </p:spTree>
    <p:extLst>
      <p:ext uri="{BB962C8B-B14F-4D97-AF65-F5344CB8AC3E}">
        <p14:creationId xmlns:p14="http://schemas.microsoft.com/office/powerpoint/2010/main" val="3967995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7D9B08-5D7C-46E9-88EF-D4DC2E782BE9}"/>
              </a:ext>
            </a:extLst>
          </p:cNvPr>
          <p:cNvSpPr>
            <a:spLocks noGrp="1"/>
          </p:cNvSpPr>
          <p:nvPr>
            <p:ph type="title"/>
          </p:nvPr>
        </p:nvSpPr>
        <p:spPr/>
        <p:txBody>
          <a:bodyPr>
            <a:normAutofit/>
          </a:bodyPr>
          <a:lstStyle/>
          <a:p>
            <a:r>
              <a:rPr lang="en-GB"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WHO?</a:t>
            </a:r>
            <a:r>
              <a:rPr lang="en-GB" altLang="zh-MO" sz="3000" b="1" kern="100" dirty="0">
                <a:effectLst/>
                <a:latin typeface="Calibri" panose="020F0502020204030204" pitchFamily="34" charset="0"/>
                <a:ea typeface="新細明體" panose="02020500000000000000" pitchFamily="18" charset="-120"/>
                <a:cs typeface="Times New Roman" panose="02020603050405020304" pitchFamily="18" charset="0"/>
              </a:rPr>
              <a:t> </a:t>
            </a:r>
            <a:b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MO" altLang="en-US" sz="3000" dirty="0"/>
          </a:p>
        </p:txBody>
      </p:sp>
      <p:sp>
        <p:nvSpPr>
          <p:cNvPr id="3" name="內容版面配置區 2">
            <a:extLst>
              <a:ext uri="{FF2B5EF4-FFF2-40B4-BE49-F238E27FC236}">
                <a16:creationId xmlns:a16="http://schemas.microsoft.com/office/drawing/2014/main" id="{BF61D3FF-CBA0-447B-BD27-3F1B19F6828D}"/>
              </a:ext>
            </a:extLst>
          </p:cNvPr>
          <p:cNvSpPr>
            <a:spLocks noGrp="1"/>
          </p:cNvSpPr>
          <p:nvPr>
            <p:ph idx="1"/>
          </p:nvPr>
        </p:nvSpPr>
        <p:spPr>
          <a:xfrm>
            <a:off x="771088" y="1233182"/>
            <a:ext cx="10515600" cy="5036060"/>
          </a:xfrm>
        </p:spPr>
        <p:txBody>
          <a:bodyPr>
            <a:normAutofit fontScale="77500" lnSpcReduction="20000"/>
          </a:bodyPr>
          <a:lstStyle/>
          <a:p>
            <a:pPr>
              <a:lnSpc>
                <a:spcPct val="160000"/>
              </a:lnSpc>
            </a:pPr>
            <a:r>
              <a:rPr lang="en-GB" altLang="zh-MO" sz="39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MO" sz="3900" kern="100" dirty="0">
                <a:effectLst/>
                <a:latin typeface="Calibri" panose="020F0502020204030204" pitchFamily="34" charset="0"/>
                <a:ea typeface="新細明體" panose="02020500000000000000" pitchFamily="18" charset="-120"/>
                <a:cs typeface="Times New Roman" panose="02020603050405020304" pitchFamily="18" charset="0"/>
              </a:rPr>
              <a:t>「特別留心</a:t>
            </a:r>
            <a:r>
              <a:rPr lang="zh-TW" altLang="zh-MO" sz="3900" b="1" kern="100" dirty="0">
                <a:effectLst/>
                <a:latin typeface="Calibri" panose="020F0502020204030204" pitchFamily="34" charset="0"/>
                <a:ea typeface="新細明體" panose="02020500000000000000" pitchFamily="18" charset="-120"/>
                <a:cs typeface="Times New Roman" panose="02020603050405020304" pitchFamily="18" charset="0"/>
              </a:rPr>
              <a:t>聆聽</a:t>
            </a:r>
            <a:r>
              <a:rPr lang="zh-TW" altLang="zh-MO" sz="3900" kern="100" dirty="0">
                <a:effectLst/>
                <a:latin typeface="Calibri" panose="020F0502020204030204" pitchFamily="34" charset="0"/>
                <a:ea typeface="新細明體" panose="02020500000000000000" pitchFamily="18" charset="-120"/>
                <a:cs typeface="Times New Roman" panose="02020603050405020304" pitchFamily="18" charset="0"/>
              </a:rPr>
              <a:t>全體天主子民，無一例外，</a:t>
            </a:r>
            <a:endParaRPr lang="en-GB" altLang="zh-TW" sz="39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ct val="160000"/>
              </a:lnSpc>
            </a:pPr>
            <a:r>
              <a:rPr lang="zh-TW" altLang="zh-MO" sz="3900" kern="100" dirty="0">
                <a:effectLst/>
                <a:latin typeface="Calibri" panose="020F0502020204030204" pitchFamily="34" charset="0"/>
                <a:ea typeface="新細明體" panose="02020500000000000000" pitchFamily="18" charset="-120"/>
                <a:cs typeface="Times New Roman" panose="02020603050405020304" pitchFamily="18" charset="0"/>
              </a:rPr>
              <a:t>特別關注那些偏遠的、在諮詢時遇到更大困難的人。」</a:t>
            </a:r>
            <a:r>
              <a:rPr lang="en-GB" altLang="zh-MO" sz="3900" kern="100" dirty="0">
                <a:effectLst/>
                <a:latin typeface="Calibri" panose="020F0502020204030204" pitchFamily="34" charset="0"/>
                <a:ea typeface="新細明體" panose="02020500000000000000" pitchFamily="18" charset="-120"/>
                <a:cs typeface="Times New Roman" panose="02020603050405020304" pitchFamily="18" charset="0"/>
              </a:rPr>
              <a:t> </a:t>
            </a:r>
          </a:p>
          <a:p>
            <a:pPr>
              <a:lnSpc>
                <a:spcPts val="2000"/>
              </a:lnSpc>
            </a:pPr>
            <a:endParaRPr lang="en-GB" altLang="zh-MO" sz="35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00000"/>
              </a:lnSpc>
            </a:pPr>
            <a:r>
              <a:rPr lang="en-GB" altLang="zh-MO" sz="35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en-GB" altLang="zh-MO" sz="3500" b="1" kern="100" dirty="0">
                <a:effectLst/>
                <a:latin typeface="Calibri" panose="020F0502020204030204" pitchFamily="34" charset="0"/>
                <a:ea typeface="新細明體" panose="02020500000000000000" pitchFamily="18" charset="-120"/>
                <a:cs typeface="Times New Roman" panose="02020603050405020304" pitchFamily="18" charset="0"/>
              </a:rPr>
              <a:t>Listen </a:t>
            </a:r>
            <a:r>
              <a:rPr lang="en-GB" altLang="zh-MO" sz="3500" kern="100" dirty="0">
                <a:effectLst/>
                <a:latin typeface="Calibri" panose="020F0502020204030204" pitchFamily="34" charset="0"/>
                <a:ea typeface="新細明體" panose="02020500000000000000" pitchFamily="18" charset="-120"/>
                <a:cs typeface="Times New Roman" panose="02020603050405020304" pitchFamily="18" charset="0"/>
              </a:rPr>
              <a:t>to the whole People of God, without exception, with particular care to involve also those who are further away and are consulted with greater difficulty.”</a:t>
            </a:r>
          </a:p>
          <a:p>
            <a:pPr>
              <a:lnSpc>
                <a:spcPts val="2000"/>
              </a:lnSpc>
            </a:pPr>
            <a:endPar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000"/>
              </a:lnSpc>
            </a:pPr>
            <a:endParaRPr lang="en-GB" altLang="zh-MO" sz="3000" kern="100" dirty="0">
              <a:latin typeface="Calibri" panose="020F0502020204030204" pitchFamily="34" charset="0"/>
              <a:ea typeface="新細明體" panose="02020500000000000000" pitchFamily="18" charset="-120"/>
              <a:cs typeface="Times New Roman" panose="02020603050405020304" pitchFamily="18" charset="0"/>
            </a:endParaRPr>
          </a:p>
          <a:p>
            <a:pPr marL="0" indent="0">
              <a:lnSpc>
                <a:spcPts val="2000"/>
              </a:lnSpc>
              <a:buNone/>
            </a:pPr>
            <a:endPar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000"/>
              </a:lnSpc>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澳門教區聯絡人</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劉偉傑神父 </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Diocesan Phase Contact Person: Fr. Cyril Law </a:t>
            </a:r>
            <a:endPar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nSpc>
                <a:spcPts val="2000"/>
              </a:lnSpc>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媒體聯絡人</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李仁基先生</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Media Contact Person: Mr. Simon Lei  </a:t>
            </a:r>
            <a:endPar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99808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71B134-F8B9-488F-A95E-9BA3793DEA7D}"/>
              </a:ext>
            </a:extLst>
          </p:cNvPr>
          <p:cNvSpPr>
            <a:spLocks noGrp="1"/>
          </p:cNvSpPr>
          <p:nvPr>
            <p:ph type="title"/>
          </p:nvPr>
        </p:nvSpPr>
        <p:spPr/>
        <p:txBody>
          <a:bodyPr>
            <a:normAutofit/>
          </a:bodyPr>
          <a:lstStyle/>
          <a:p>
            <a:r>
              <a:rPr lang="en-GB" altLang="zh-MO" sz="3000" b="1" u="sng" kern="100" dirty="0">
                <a:effectLst/>
                <a:latin typeface="Calibri" panose="020F0502020204030204" pitchFamily="34" charset="0"/>
                <a:ea typeface="新細明體" panose="02020500000000000000" pitchFamily="18" charset="-120"/>
                <a:cs typeface="Times New Roman" panose="02020603050405020304" pitchFamily="18" charset="0"/>
              </a:rPr>
              <a:t>HOW?</a:t>
            </a:r>
            <a:b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MO" altLang="en-US" sz="3000" dirty="0"/>
          </a:p>
        </p:txBody>
      </p:sp>
      <p:sp>
        <p:nvSpPr>
          <p:cNvPr id="3" name="內容版面配置區 2">
            <a:extLst>
              <a:ext uri="{FF2B5EF4-FFF2-40B4-BE49-F238E27FC236}">
                <a16:creationId xmlns:a16="http://schemas.microsoft.com/office/drawing/2014/main" id="{4AB16B00-D04A-4388-8ABF-FFD2E4CA1D7B}"/>
              </a:ext>
            </a:extLst>
          </p:cNvPr>
          <p:cNvSpPr>
            <a:spLocks noGrp="1"/>
          </p:cNvSpPr>
          <p:nvPr>
            <p:ph idx="1"/>
          </p:nvPr>
        </p:nvSpPr>
        <p:spPr>
          <a:xfrm>
            <a:off x="670420" y="1690688"/>
            <a:ext cx="10515600" cy="4351338"/>
          </a:xfrm>
        </p:spPr>
        <p:txBody>
          <a:bodyPr>
            <a:normAutofit fontScale="85000" lnSpcReduction="20000"/>
          </a:bodyPr>
          <a:lstStyle/>
          <a:p>
            <a:pPr algn="just">
              <a:lnSpc>
                <a:spcPct val="150000"/>
              </a:lnSpc>
            </a:pP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各單位以適合形式展開諮詢。意見可以文字、影像或其他藝術媒介呈現</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但為方便呈交最終版本給羅馬，成品如能附有英文或葡文解釋為佳</a:t>
            </a: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en-GB" altLang="zh-TW"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just">
              <a:lnSpc>
                <a:spcPct val="150000"/>
              </a:lnSpc>
            </a:pPr>
            <a:r>
              <a:rPr lang="en-GB" altLang="zh-MO" sz="3000" kern="100" dirty="0">
                <a:effectLst/>
                <a:latin typeface="Calibri" panose="020F0502020204030204" pitchFamily="34" charset="0"/>
                <a:ea typeface="新細明體" panose="02020500000000000000" pitchFamily="18" charset="-120"/>
                <a:cs typeface="Times New Roman" panose="02020603050405020304" pitchFamily="18" charset="0"/>
              </a:rPr>
              <a:t>Each unit begins consultation in the most appropriate means. Results could be presented in words, audio-visual or other artistic forms of expression (But to facilitate the final submission to Rome, it would be ideal if the finished products be accompanied by explanations in either English or Portuguese). </a:t>
            </a:r>
            <a:endParaRPr lang="zh-TW" altLang="zh-MO" sz="30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just">
              <a:lnSpc>
                <a:spcPct val="150000"/>
              </a:lnSpc>
            </a:pPr>
            <a:endParaRPr lang="zh-MO" altLang="en-US" dirty="0"/>
          </a:p>
        </p:txBody>
      </p:sp>
    </p:spTree>
    <p:extLst>
      <p:ext uri="{BB962C8B-B14F-4D97-AF65-F5344CB8AC3E}">
        <p14:creationId xmlns:p14="http://schemas.microsoft.com/office/powerpoint/2010/main" val="202057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65134E-124A-4606-B1CE-1DEC84DCFFE3}"/>
              </a:ext>
            </a:extLst>
          </p:cNvPr>
          <p:cNvSpPr>
            <a:spLocks noGrp="1"/>
          </p:cNvSpPr>
          <p:nvPr>
            <p:ph type="title"/>
          </p:nvPr>
        </p:nvSpPr>
        <p:spPr>
          <a:xfrm>
            <a:off x="720754" y="1027855"/>
            <a:ext cx="10515600" cy="1325563"/>
          </a:xfrm>
        </p:spPr>
        <p:txBody>
          <a:bodyPr>
            <a:noAutofit/>
          </a:bodyPr>
          <a:lstStyle/>
          <a:p>
            <a:r>
              <a:rPr lang="zh-TW" altLang="zh-MO" sz="2500" b="1" kern="100" spc="50" dirty="0">
                <a:solidFill>
                  <a:srgbClr val="000000"/>
                </a:solidFill>
                <a:effectLst/>
                <a:latin typeface="Times New Roman" panose="02020603050405020304" pitchFamily="18" charset="0"/>
                <a:ea typeface="新細明體" panose="02020500000000000000" pitchFamily="18" charset="-120"/>
              </a:rPr>
              <a:t>有待探討的十個核心主題</a:t>
            </a:r>
            <a:r>
              <a:rPr lang="en-US" altLang="zh-MO" sz="2500" b="1" kern="100" spc="50" dirty="0">
                <a:solidFill>
                  <a:srgbClr val="000000"/>
                </a:solidFill>
                <a:effectLst/>
                <a:latin typeface="Times New Roman" panose="02020603050405020304" pitchFamily="18" charset="0"/>
                <a:ea typeface="新細明體" panose="02020500000000000000" pitchFamily="18" charset="-120"/>
              </a:rPr>
              <a:t>Ten Thematic Nuclei to be Explored</a:t>
            </a:r>
            <a:r>
              <a:rPr lang="zh-TW" altLang="zh-MO" sz="2500" b="1" kern="100" spc="50" dirty="0">
                <a:solidFill>
                  <a:srgbClr val="000000"/>
                </a:solidFill>
                <a:effectLst/>
                <a:latin typeface="Times New Roman" panose="02020603050405020304" pitchFamily="18" charset="0"/>
                <a:ea typeface="新細明體" panose="02020500000000000000" pitchFamily="18" charset="-120"/>
              </a:rPr>
              <a:t>：</a:t>
            </a:r>
            <a:r>
              <a:rPr lang="en-US" altLang="zh-MO" sz="2500" b="1" kern="100" spc="50" dirty="0">
                <a:effectLst/>
                <a:latin typeface="Times New Roman" panose="02020603050405020304" pitchFamily="18" charset="0"/>
                <a:ea typeface="新細明體" panose="02020500000000000000" pitchFamily="18" charset="-120"/>
                <a:hlinkClick r:id="rId2">
                  <a:extLst>
                    <a:ext uri="{A12FA001-AC4F-418D-AE19-62706E023703}">
                      <ahyp:hlinkClr xmlns:ahyp="http://schemas.microsoft.com/office/drawing/2018/hyperlinkcolor" val="tx"/>
                    </a:ext>
                  </a:extLst>
                </a:hlinkClick>
              </a:rPr>
              <a:t>*</a:t>
            </a:r>
            <a:r>
              <a:rPr lang="en-US" altLang="zh-MO" sz="2500" b="1" kern="100" spc="50" dirty="0">
                <a:effectLst/>
                <a:latin typeface="新細明體" panose="02020500000000000000" pitchFamily="18" charset="-120"/>
                <a:ea typeface="新細明體" panose="02020500000000000000" pitchFamily="18" charset="-120"/>
                <a:hlinkClick r:id="rId2">
                  <a:extLst>
                    <a:ext uri="{A12FA001-AC4F-418D-AE19-62706E023703}">
                      <ahyp:hlinkClr xmlns:ahyp="http://schemas.microsoft.com/office/drawing/2018/hyperlinkcolor" val="tx"/>
                    </a:ext>
                  </a:extLst>
                </a:hlinkClick>
              </a:rPr>
              <a:t>請各單位選擇從以下十個主題中選取考慮集中考慮的三個主題，並於</a:t>
            </a:r>
            <a:r>
              <a:rPr lang="en-US" altLang="zh-MO" sz="2500" b="1" kern="100" spc="50" dirty="0">
                <a:effectLst/>
                <a:latin typeface="Times New Roman" panose="02020603050405020304" pitchFamily="18" charset="0"/>
                <a:ea typeface="新細明體" panose="02020500000000000000" pitchFamily="18" charset="-120"/>
                <a:hlinkClick r:id="rId2">
                  <a:extLst>
                    <a:ext uri="{A12FA001-AC4F-418D-AE19-62706E023703}">
                      <ahyp:hlinkClr xmlns:ahyp="http://schemas.microsoft.com/office/drawing/2018/hyperlinkcolor" val="tx"/>
                    </a:ext>
                  </a:extLst>
                </a:hlinkClick>
              </a:rPr>
              <a:t>2021</a:t>
            </a:r>
            <a:r>
              <a:rPr lang="en-US" altLang="zh-MO" sz="2500" b="1" kern="100" spc="50" dirty="0">
                <a:effectLst/>
                <a:latin typeface="新細明體" panose="02020500000000000000" pitchFamily="18" charset="-120"/>
                <a:ea typeface="新細明體" panose="02020500000000000000" pitchFamily="18" charset="-120"/>
                <a:hlinkClick r:id="rId2">
                  <a:extLst>
                    <a:ext uri="{A12FA001-AC4F-418D-AE19-62706E023703}">
                      <ahyp:hlinkClr xmlns:ahyp="http://schemas.microsoft.com/office/drawing/2018/hyperlinkcolor" val="tx"/>
                    </a:ext>
                  </a:extLst>
                </a:hlinkClick>
              </a:rPr>
              <a:t>年</a:t>
            </a:r>
            <a:r>
              <a:rPr lang="en-US" altLang="zh-MO" sz="2500" b="1" kern="100" spc="50" dirty="0">
                <a:effectLst/>
                <a:latin typeface="Times New Roman" panose="02020603050405020304" pitchFamily="18" charset="0"/>
                <a:ea typeface="新細明體" panose="02020500000000000000" pitchFamily="18" charset="-120"/>
                <a:hlinkClick r:id="rId2">
                  <a:extLst>
                    <a:ext uri="{A12FA001-AC4F-418D-AE19-62706E023703}">
                      <ahyp:hlinkClr xmlns:ahyp="http://schemas.microsoft.com/office/drawing/2018/hyperlinkcolor" val="tx"/>
                    </a:ext>
                  </a:extLst>
                </a:hlinkClick>
              </a:rPr>
              <a:t>10</a:t>
            </a:r>
            <a:r>
              <a:rPr lang="en-US" altLang="zh-MO" sz="2500" b="1" kern="100" spc="50" dirty="0">
                <a:effectLst/>
                <a:latin typeface="新細明體" panose="02020500000000000000" pitchFamily="18" charset="-120"/>
                <a:ea typeface="新細明體" panose="02020500000000000000" pitchFamily="18" charset="-120"/>
                <a:hlinkClick r:id="rId2">
                  <a:extLst>
                    <a:ext uri="{A12FA001-AC4F-418D-AE19-62706E023703}">
                      <ahyp:hlinkClr xmlns:ahyp="http://schemas.microsoft.com/office/drawing/2018/hyperlinkcolor" val="tx"/>
                    </a:ext>
                  </a:extLst>
                </a:hlinkClick>
              </a:rPr>
              <a:t>月</a:t>
            </a:r>
            <a:r>
              <a:rPr lang="en-US" altLang="zh-MO" sz="2500" b="1" kern="100" spc="50" dirty="0">
                <a:effectLst/>
                <a:latin typeface="Times New Roman" panose="02020603050405020304" pitchFamily="18" charset="0"/>
                <a:ea typeface="新細明體" panose="02020500000000000000" pitchFamily="18" charset="-120"/>
                <a:hlinkClick r:id="rId2">
                  <a:extLst>
                    <a:ext uri="{A12FA001-AC4F-418D-AE19-62706E023703}">
                      <ahyp:hlinkClr xmlns:ahyp="http://schemas.microsoft.com/office/drawing/2018/hyperlinkcolor" val="tx"/>
                    </a:ext>
                  </a:extLst>
                </a:hlinkClick>
              </a:rPr>
              <a:t>31</a:t>
            </a:r>
            <a:r>
              <a:rPr lang="en-US" altLang="zh-MO" sz="2500" b="1" kern="100" spc="50" dirty="0">
                <a:effectLst/>
                <a:latin typeface="新細明體" panose="02020500000000000000" pitchFamily="18" charset="-120"/>
                <a:ea typeface="新細明體" panose="02020500000000000000" pitchFamily="18" charset="-120"/>
                <a:hlinkClick r:id="rId2">
                  <a:extLst>
                    <a:ext uri="{A12FA001-AC4F-418D-AE19-62706E023703}">
                      <ahyp:hlinkClr xmlns:ahyp="http://schemas.microsoft.com/office/drawing/2018/hyperlinkcolor" val="tx"/>
                    </a:ext>
                  </a:extLst>
                </a:hlinkClick>
              </a:rPr>
              <a:t>日號前電郵</a:t>
            </a:r>
            <a:r>
              <a:rPr lang="en-GB" altLang="zh-MO" sz="2500" b="1" kern="100" spc="50" dirty="0">
                <a:effectLst/>
                <a:latin typeface="Times New Roman" panose="02020603050405020304" pitchFamily="18" charset="0"/>
                <a:ea typeface="新細明體" panose="02020500000000000000" pitchFamily="18" charset="-120"/>
                <a:hlinkClick r:id="rId2">
                  <a:extLst>
                    <a:ext uri="{A12FA001-AC4F-418D-AE19-62706E023703}">
                      <ahyp:hlinkClr xmlns:ahyp="http://schemas.microsoft.com/office/drawing/2018/hyperlinkcolor" val="tx"/>
                    </a:ext>
                  </a:extLst>
                </a:hlinkClick>
              </a:rPr>
              <a:t>synod2021@catholic.org.mo</a:t>
            </a:r>
            <a:r>
              <a:rPr lang="zh-TW" altLang="zh-MO" sz="2500" b="1" kern="100" spc="50" dirty="0">
                <a:solidFill>
                  <a:srgbClr val="000000"/>
                </a:solidFill>
                <a:effectLst/>
                <a:latin typeface="Times New Roman" panose="02020603050405020304" pitchFamily="18" charset="0"/>
                <a:ea typeface="新細明體" panose="02020500000000000000" pitchFamily="18" charset="-120"/>
              </a:rPr>
              <a:t>告知已選之題目。</a:t>
            </a:r>
            <a:br>
              <a:rPr lang="en-GB" altLang="zh-TW" sz="2500" b="1" kern="100" spc="50" dirty="0">
                <a:solidFill>
                  <a:srgbClr val="000000"/>
                </a:solidFill>
                <a:effectLst/>
                <a:latin typeface="Times New Roman" panose="02020603050405020304" pitchFamily="18" charset="0"/>
                <a:ea typeface="新細明體" panose="02020500000000000000" pitchFamily="18" charset="-120"/>
              </a:rPr>
            </a:br>
            <a:r>
              <a:rPr lang="en-GB" altLang="zh-MO" sz="2800" b="1" kern="100" spc="50" dirty="0">
                <a:solidFill>
                  <a:srgbClr val="000000"/>
                </a:solidFill>
                <a:effectLst/>
                <a:latin typeface="Times New Roman" panose="02020603050405020304" pitchFamily="18" charset="0"/>
                <a:ea typeface="新細明體" panose="02020500000000000000" pitchFamily="18" charset="-120"/>
              </a:rPr>
              <a:t>Would each unit please choose 3 out of the following 10 topics for consideration and send the choice of topics to </a:t>
            </a:r>
            <a:r>
              <a:rPr lang="en-GB" altLang="zh-MO" sz="2800" b="1" u="none" strike="noStrike" kern="100" spc="50" dirty="0">
                <a:solidFill>
                  <a:srgbClr val="000000"/>
                </a:solidFill>
                <a:effectLst/>
                <a:latin typeface="Times New Roman" panose="02020603050405020304" pitchFamily="18" charset="0"/>
                <a:ea typeface="新細明體" panose="02020500000000000000" pitchFamily="18" charset="-120"/>
                <a:hlinkClick r:id="rId3"/>
              </a:rPr>
              <a:t>synod2021@catholic.org.mo</a:t>
            </a:r>
            <a:r>
              <a:rPr lang="en-GB" altLang="zh-MO" sz="2800" b="1" kern="100" spc="50" dirty="0">
                <a:solidFill>
                  <a:srgbClr val="000000"/>
                </a:solidFill>
                <a:effectLst/>
                <a:latin typeface="Times New Roman" panose="02020603050405020304" pitchFamily="18" charset="0"/>
                <a:ea typeface="新細明體" panose="02020500000000000000" pitchFamily="18" charset="-120"/>
              </a:rPr>
              <a:t> before 31</a:t>
            </a:r>
            <a:r>
              <a:rPr lang="en-GB" altLang="zh-MO" sz="2800" b="1" kern="100" spc="50" baseline="30000" dirty="0">
                <a:solidFill>
                  <a:srgbClr val="000000"/>
                </a:solidFill>
                <a:effectLst/>
                <a:latin typeface="Times New Roman" panose="02020603050405020304" pitchFamily="18" charset="0"/>
                <a:ea typeface="新細明體" panose="02020500000000000000" pitchFamily="18" charset="-120"/>
              </a:rPr>
              <a:t>st</a:t>
            </a:r>
            <a:r>
              <a:rPr lang="en-GB" altLang="zh-MO" sz="2800" b="1" kern="100" spc="50" dirty="0">
                <a:solidFill>
                  <a:srgbClr val="000000"/>
                </a:solidFill>
                <a:effectLst/>
                <a:latin typeface="Times New Roman" panose="02020603050405020304" pitchFamily="18" charset="0"/>
                <a:ea typeface="新細明體" panose="02020500000000000000" pitchFamily="18" charset="-120"/>
              </a:rPr>
              <a:t> Oct 2021.  </a:t>
            </a:r>
            <a:br>
              <a:rPr lang="zh-TW" altLang="zh-MO" sz="2800" b="1" kern="100" spc="50" dirty="0">
                <a:solidFill>
                  <a:srgbClr val="000000"/>
                </a:solidFill>
                <a:effectLst/>
                <a:latin typeface="Times New Roman" panose="02020603050405020304" pitchFamily="18" charset="0"/>
                <a:ea typeface="新細明體" panose="02020500000000000000" pitchFamily="18" charset="-120"/>
              </a:rPr>
            </a:br>
            <a:br>
              <a:rPr lang="en-GB" altLang="zh-TW" sz="2500" b="1" kern="100" spc="50" dirty="0">
                <a:solidFill>
                  <a:srgbClr val="000000"/>
                </a:solidFill>
                <a:effectLst/>
                <a:latin typeface="Times New Roman" panose="02020603050405020304" pitchFamily="18" charset="0"/>
                <a:ea typeface="新細明體" panose="02020500000000000000" pitchFamily="18" charset="-120"/>
              </a:rPr>
            </a:br>
            <a:endParaRPr lang="zh-MO" altLang="en-US" sz="2500" dirty="0"/>
          </a:p>
        </p:txBody>
      </p:sp>
      <p:sp>
        <p:nvSpPr>
          <p:cNvPr id="3" name="內容版面配置區 2">
            <a:extLst>
              <a:ext uri="{FF2B5EF4-FFF2-40B4-BE49-F238E27FC236}">
                <a16:creationId xmlns:a16="http://schemas.microsoft.com/office/drawing/2014/main" id="{6759C5FA-50A9-4592-B011-AF7ACDE190A0}"/>
              </a:ext>
            </a:extLst>
          </p:cNvPr>
          <p:cNvSpPr>
            <a:spLocks noGrp="1"/>
          </p:cNvSpPr>
          <p:nvPr>
            <p:ph idx="1"/>
          </p:nvPr>
        </p:nvSpPr>
        <p:spPr>
          <a:xfrm>
            <a:off x="838200" y="2765192"/>
            <a:ext cx="10515600" cy="4351338"/>
          </a:xfrm>
        </p:spPr>
        <p:txBody>
          <a:bodyPr/>
          <a:lstStyle/>
          <a:p>
            <a:r>
              <a:rPr lang="en-US" altLang="zh-MO" sz="1800" b="1" u="sng" spc="50" dirty="0">
                <a:effectLst/>
                <a:latin typeface="Times New Roman" panose="02020603050405020304" pitchFamily="18" charset="0"/>
                <a:ea typeface="新細明體" panose="02020500000000000000" pitchFamily="18" charset="-120"/>
              </a:rPr>
              <a:t>1. </a:t>
            </a:r>
            <a:r>
              <a:rPr lang="zh-TW" altLang="zh-MO" sz="1800" b="1" u="sng" spc="50" dirty="0">
                <a:effectLst/>
                <a:latin typeface="Times New Roman" panose="02020603050405020304" pitchFamily="18" charset="0"/>
                <a:ea typeface="新細明體" panose="02020500000000000000" pitchFamily="18" charset="-120"/>
              </a:rPr>
              <a:t>同行伴侶 </a:t>
            </a:r>
            <a:r>
              <a:rPr lang="en-US" altLang="zh-MO" sz="1800" dirty="0">
                <a:effectLst/>
                <a:latin typeface="Times New Roman" panose="02020603050405020304" pitchFamily="18" charset="0"/>
                <a:ea typeface="新細明體" panose="02020500000000000000" pitchFamily="18" charset="-120"/>
              </a:rPr>
              <a:t>I. THE JOURNEYING COMPANION</a:t>
            </a:r>
            <a:endParaRPr lang="zh-TW" altLang="zh-MO" sz="1800" dirty="0">
              <a:effectLst/>
              <a:latin typeface="Times New Roman" panose="02020603050405020304" pitchFamily="18" charset="0"/>
              <a:ea typeface="新細明體" panose="02020500000000000000" pitchFamily="18" charset="-120"/>
            </a:endParaRPr>
          </a:p>
          <a:p>
            <a:r>
              <a:rPr lang="en-US" altLang="zh-MO" sz="1800" b="1" u="sng" spc="50" dirty="0">
                <a:solidFill>
                  <a:srgbClr val="000000"/>
                </a:solidFill>
                <a:effectLst/>
                <a:latin typeface="Times New Roman" panose="02020603050405020304" pitchFamily="18" charset="0"/>
                <a:ea typeface="新細明體" panose="02020500000000000000" pitchFamily="18" charset="-120"/>
              </a:rPr>
              <a:t>2. </a:t>
            </a:r>
            <a:r>
              <a:rPr lang="zh-TW" altLang="zh-MO" sz="1800" b="1" u="sng" spc="50" dirty="0">
                <a:solidFill>
                  <a:srgbClr val="000000"/>
                </a:solidFill>
                <a:effectLst/>
                <a:latin typeface="Times New Roman" panose="02020603050405020304" pitchFamily="18" charset="0"/>
                <a:ea typeface="新細明體" panose="02020500000000000000" pitchFamily="18" charset="-120"/>
              </a:rPr>
              <a:t>聆聽 </a:t>
            </a:r>
            <a:r>
              <a:rPr lang="en-US" altLang="zh-MO" sz="1800" dirty="0">
                <a:effectLst/>
                <a:latin typeface="Times New Roman" panose="02020603050405020304" pitchFamily="18" charset="0"/>
                <a:ea typeface="新細明體" panose="02020500000000000000" pitchFamily="18" charset="-120"/>
              </a:rPr>
              <a:t>II. LISTENING</a:t>
            </a:r>
            <a:endParaRPr lang="zh-TW" altLang="zh-MO" sz="1800" dirty="0">
              <a:effectLst/>
              <a:latin typeface="Times New Roman" panose="02020603050405020304" pitchFamily="18" charset="0"/>
              <a:ea typeface="新細明體" panose="02020500000000000000" pitchFamily="18" charset="-120"/>
            </a:endParaRPr>
          </a:p>
          <a:p>
            <a:r>
              <a:rPr lang="en-US"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3. </a:t>
            </a:r>
            <a:r>
              <a:rPr lang="zh-TW"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勇於發言 </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III. SPEAKING OUT</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4. </a:t>
            </a:r>
            <a:r>
              <a:rPr lang="zh-TW"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慶祝 </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IV. CELEBRATING</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5. </a:t>
            </a:r>
            <a:r>
              <a:rPr lang="zh-TW"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共負責任地履行使命</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V. CO-RESPONSIBLE IN THE MISSION</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GB"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6. </a:t>
            </a:r>
            <a:r>
              <a:rPr lang="zh-TW"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在教會與社會中的交談</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VI. DIALOGUE IN CHURCH AND SOCIETY</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7. </a:t>
            </a:r>
            <a:r>
              <a:rPr lang="zh-TW"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與其他的基督教宗派</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VII. WITH THE OTHER CHRISTIAN DENOMINATIONS</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8. </a:t>
            </a:r>
            <a:r>
              <a:rPr lang="zh-TW" altLang="zh-MO" sz="1800" b="1" u="sng" kern="100" spc="50" dirty="0">
                <a:solidFill>
                  <a:srgbClr val="000000"/>
                </a:solidFill>
                <a:effectLst/>
                <a:latin typeface="Calibri" panose="020F0502020204030204" pitchFamily="34" charset="0"/>
                <a:ea typeface="新細明體" panose="02020500000000000000" pitchFamily="18" charset="-120"/>
                <a:cs typeface="Times New Roman" panose="02020603050405020304" pitchFamily="18" charset="0"/>
              </a:rPr>
              <a:t>權柄和參與</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VIII. AUTHORITY AND PARTICIPATION</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9. </a:t>
            </a:r>
            <a:r>
              <a:rPr lang="zh-TW"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分辨與決定</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IX. DISCERNING AND DECIDING</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10. </a:t>
            </a:r>
            <a:r>
              <a:rPr lang="zh-TW" altLang="zh-MO" sz="1800" b="1" u="sng" kern="100" spc="50" dirty="0">
                <a:effectLst/>
                <a:latin typeface="Calibri" panose="020F0502020204030204" pitchFamily="34" charset="0"/>
                <a:ea typeface="新細明體" panose="02020500000000000000" pitchFamily="18" charset="-120"/>
                <a:cs typeface="Times New Roman" panose="02020603050405020304" pitchFamily="18" charset="0"/>
              </a:rPr>
              <a:t>培育我們的共議精神</a:t>
            </a:r>
            <a:r>
              <a:rPr lang="en-US" altLang="zh-MO" sz="1800" kern="100" dirty="0">
                <a:effectLst/>
                <a:latin typeface="Calibri" panose="020F0502020204030204" pitchFamily="34" charset="0"/>
                <a:ea typeface="新細明體" panose="02020500000000000000" pitchFamily="18" charset="-120"/>
                <a:cs typeface="Times New Roman" panose="02020603050405020304" pitchFamily="18" charset="0"/>
              </a:rPr>
              <a:t>X. FORMING OURSELVES IN SYNODALITY</a:t>
            </a:r>
            <a:endParaRPr lang="zh-TW" altLang="zh-MO"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MO" altLang="en-US" dirty="0"/>
          </a:p>
        </p:txBody>
      </p:sp>
    </p:spTree>
    <p:extLst>
      <p:ext uri="{BB962C8B-B14F-4D97-AF65-F5344CB8AC3E}">
        <p14:creationId xmlns:p14="http://schemas.microsoft.com/office/powerpoint/2010/main" val="108453678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1236</Words>
  <Application>Microsoft Office PowerPoint</Application>
  <PresentationFormat>寬螢幕</PresentationFormat>
  <Paragraphs>57</Paragraphs>
  <Slides>10</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新細明體</vt:lpstr>
      <vt:lpstr>Arial</vt:lpstr>
      <vt:lpstr>Calibri</vt:lpstr>
      <vt:lpstr>Calibri Light</vt:lpstr>
      <vt:lpstr>Times New Roman</vt:lpstr>
      <vt:lpstr>Wingdings</vt:lpstr>
      <vt:lpstr>Office 佈景主題</vt:lpstr>
      <vt:lpstr>世界主教代表會議 - 教區諮詢階段  Synod of Bishops – Diocesan Consultation Phase  工作會議 Coordination Conference   16/10/2021 16:00 @主教公署Paço Episcopal </vt:lpstr>
      <vt:lpstr>WHAT?  </vt:lpstr>
      <vt:lpstr>世界主教代表會議的目標main objectives：</vt:lpstr>
      <vt:lpstr>PowerPoint 簡報</vt:lpstr>
      <vt:lpstr>PowerPoint 簡報</vt:lpstr>
      <vt:lpstr>PowerPoint 簡報</vt:lpstr>
      <vt:lpstr>WHO?  </vt:lpstr>
      <vt:lpstr>HOW? </vt:lpstr>
      <vt:lpstr>有待探討的十個核心主題Ten Thematic Nuclei to be Explored：*請各單位選擇從以下十個主題中選取考慮集中考慮的三個主題，並於2021年10月31日號前電郵synod2021@catholic.org.mo告知已選之題目。 Would each unit please choose 3 out of the following 10 topics for consideration and send the choice of topics to synod2021@catholic.org.mo before 31st Oct 2021.    </vt:lpstr>
      <vt:lpstr>WHEN?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世界主教代表會議 - 教區諮詢階段  Synod of Bishops – Diocesan Consultation Phase  工作會議 Coordination Conference   16/10/2021 16:00 @主教公署Paço Episcopal </dc:title>
  <dc:creator>Pe. Law Cyril Jerome Jr</dc:creator>
  <cp:lastModifiedBy>Pe. Law Cyril Jerome Jr</cp:lastModifiedBy>
  <cp:revision>1</cp:revision>
  <dcterms:created xsi:type="dcterms:W3CDTF">2021-10-15T09:56:07Z</dcterms:created>
  <dcterms:modified xsi:type="dcterms:W3CDTF">2021-10-15T10:10:05Z</dcterms:modified>
</cp:coreProperties>
</file>